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410" r:id="rId3"/>
    <p:sldId id="385" r:id="rId5"/>
    <p:sldId id="259" r:id="rId6"/>
    <p:sldId id="305" r:id="rId7"/>
    <p:sldId id="307" r:id="rId8"/>
    <p:sldId id="304" r:id="rId9"/>
    <p:sldId id="263" r:id="rId10"/>
    <p:sldId id="264" r:id="rId11"/>
    <p:sldId id="280" r:id="rId12"/>
    <p:sldId id="279" r:id="rId13"/>
    <p:sldId id="281" r:id="rId14"/>
    <p:sldId id="282" r:id="rId15"/>
    <p:sldId id="311" r:id="rId16"/>
    <p:sldId id="375" r:id="rId17"/>
    <p:sldId id="267" r:id="rId18"/>
    <p:sldId id="303" r:id="rId19"/>
    <p:sldId id="288" r:id="rId20"/>
    <p:sldId id="383" r:id="rId21"/>
    <p:sldId id="411" r:id="rId22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82"/>
        <p:guide pos="284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8C50C-2AF3-4E5E-A8E8-0839998A8D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F0629-4C4F-44B2-813F-37FE046883D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cs typeface="+mn-ea"/>
              </a:defRPr>
            </a:lvl1pPr>
          </a:lstStyle>
          <a:p>
            <a:pPr>
              <a:defRPr/>
            </a:pPr>
            <a:fld id="{960BFB8C-AC1C-4F5D-97FC-CC7C8A87A4F2}" type="datetimeFigureOut">
              <a:rPr lang="zh-CN" altLang="en-US"/>
            </a:fld>
            <a:endParaRPr lang="zh-CN" altLang="en-US"/>
          </a:p>
        </p:txBody>
      </p:sp>
      <p:sp>
        <p:nvSpPr>
          <p:cNvPr id="82948" name="幻灯片图像占位符 3"/>
          <p:cNvSpPr>
            <a:spLocks noGrp="1" noRot="1" noChangeAspect="1"/>
          </p:cNvSpPr>
          <p:nvPr>
            <p:ph type="sldImg" idx="6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/>
            </a:lvl1pPr>
          </a:lstStyle>
          <a:p>
            <a:fld id="{E0986B50-0463-4C16-A0F4-8F3D2823B712}" type="slidenum">
              <a:rPr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3971" name="备注占位符 2"/>
          <p:cNvSpPr>
            <a:spLocks noGrp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8067" name="备注占位符 2"/>
          <p:cNvSpPr>
            <a:spLocks noGrp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9091" name="备注占位符 2"/>
          <p:cNvSpPr>
            <a:spLocks noGrp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3971" name="备注占位符 2"/>
          <p:cNvSpPr>
            <a:spLocks noGrp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4995" name="备注占位符 2"/>
          <p:cNvSpPr>
            <a:spLocks noGrp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7043" name="文本占位符 2"/>
          <p:cNvSpPr>
            <a:spLocks noGrp="1"/>
          </p:cNvSpPr>
          <p:nvPr>
            <p:ph type="body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" name="页眉占位符 1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6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/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010" y="608013"/>
            <a:ext cx="8227219" cy="706437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  <p:custDataLst>
              <p:tags r:id="rId13"/>
            </p:custDataLst>
          </p:nvPr>
        </p:nvSpPr>
        <p:spPr>
          <a:xfrm>
            <a:off x="456010" y="1490663"/>
            <a:ext cx="8227219" cy="4759325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581" y="6315075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291" y="6315075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25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4.wav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9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8.wav"/><Relationship Id="rId3" Type="http://schemas.openxmlformats.org/officeDocument/2006/relationships/audio" Target="../media/audio7.wav"/><Relationship Id="rId2" Type="http://schemas.openxmlformats.org/officeDocument/2006/relationships/image" Target="../media/image17.GIF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4.wav"/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3.wav"/><Relationship Id="rId3" Type="http://schemas.openxmlformats.org/officeDocument/2006/relationships/audio" Target="../media/audio5.wav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3.wav"/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860" y="2924965"/>
            <a:ext cx="4487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加几</a:t>
            </a:r>
            <a:endParaRPr lang="zh-CN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4608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860" y="620805"/>
            <a:ext cx="3816350" cy="5616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48129" descr="wps_clip_image-3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5825" y="461963"/>
            <a:ext cx="2144713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图片 48130" descr="wps_clip_image-3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57438" y="495300"/>
            <a:ext cx="1998662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图片 48131" descr="wps_clip_image-3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51" y="474536"/>
            <a:ext cx="2206626" cy="38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矩形 48132"/>
          <p:cNvSpPr>
            <a:spLocks noChangeArrowheads="1"/>
          </p:cNvSpPr>
          <p:nvPr/>
        </p:nvSpPr>
        <p:spPr bwMode="auto">
          <a:xfrm>
            <a:off x="4679950" y="3168650"/>
            <a:ext cx="2160588" cy="18018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2710" name="矩形 48133"/>
          <p:cNvSpPr>
            <a:spLocks noChangeArrowheads="1"/>
          </p:cNvSpPr>
          <p:nvPr/>
        </p:nvSpPr>
        <p:spPr bwMode="auto">
          <a:xfrm>
            <a:off x="2357438" y="3190875"/>
            <a:ext cx="2160587" cy="18018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2711" name="矩形 48134"/>
          <p:cNvSpPr>
            <a:spLocks noChangeArrowheads="1"/>
          </p:cNvSpPr>
          <p:nvPr/>
        </p:nvSpPr>
        <p:spPr bwMode="auto">
          <a:xfrm>
            <a:off x="34925" y="3190875"/>
            <a:ext cx="2160588" cy="18018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8136" name="文本框 48135"/>
          <p:cNvSpPr txBox="1">
            <a:spLocks noChangeArrowheads="1"/>
          </p:cNvSpPr>
          <p:nvPr/>
        </p:nvSpPr>
        <p:spPr bwMode="auto">
          <a:xfrm>
            <a:off x="1420813" y="3355975"/>
            <a:ext cx="936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14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48137" name="文本框 48136"/>
          <p:cNvSpPr txBox="1">
            <a:spLocks noChangeArrowheads="1"/>
          </p:cNvSpPr>
          <p:nvPr/>
        </p:nvSpPr>
        <p:spPr bwMode="auto">
          <a:xfrm>
            <a:off x="3759200" y="4198938"/>
            <a:ext cx="936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13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48138" name="文本框 48137"/>
          <p:cNvSpPr txBox="1">
            <a:spLocks noChangeArrowheads="1"/>
          </p:cNvSpPr>
          <p:nvPr/>
        </p:nvSpPr>
        <p:spPr bwMode="auto">
          <a:xfrm>
            <a:off x="1420813" y="4270375"/>
            <a:ext cx="936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14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48139" name="文本框 48138"/>
          <p:cNvSpPr txBox="1">
            <a:spLocks noChangeArrowheads="1"/>
          </p:cNvSpPr>
          <p:nvPr/>
        </p:nvSpPr>
        <p:spPr bwMode="auto">
          <a:xfrm>
            <a:off x="3759200" y="3284538"/>
            <a:ext cx="936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13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48140" name="文本框 48139"/>
          <p:cNvSpPr txBox="1">
            <a:spLocks noChangeArrowheads="1"/>
          </p:cNvSpPr>
          <p:nvPr/>
        </p:nvSpPr>
        <p:spPr bwMode="auto">
          <a:xfrm>
            <a:off x="6032500" y="4198938"/>
            <a:ext cx="936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11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48141" name="文本框 48140"/>
          <p:cNvSpPr txBox="1">
            <a:spLocks noChangeArrowheads="1"/>
          </p:cNvSpPr>
          <p:nvPr/>
        </p:nvSpPr>
        <p:spPr bwMode="auto">
          <a:xfrm>
            <a:off x="6032500" y="3284538"/>
            <a:ext cx="936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11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72718" name="文本框 48141"/>
          <p:cNvSpPr txBox="1">
            <a:spLocks noChangeArrowheads="1"/>
          </p:cNvSpPr>
          <p:nvPr/>
        </p:nvSpPr>
        <p:spPr bwMode="auto">
          <a:xfrm>
            <a:off x="130175" y="3355975"/>
            <a:ext cx="15128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/>
              <a:t>9+5=</a:t>
            </a:r>
            <a:endParaRPr lang="en-US" altLang="zh-CN" sz="4000"/>
          </a:p>
          <a:p>
            <a:pPr eaLnBrk="1" hangingPunct="1">
              <a:spcBef>
                <a:spcPct val="50000"/>
              </a:spcBef>
            </a:pPr>
            <a:r>
              <a:rPr lang="en-US" altLang="zh-CN" sz="4000"/>
              <a:t>5+9=</a:t>
            </a:r>
            <a:endParaRPr lang="en-US" altLang="zh-CN" sz="4000"/>
          </a:p>
        </p:txBody>
      </p:sp>
      <p:sp>
        <p:nvSpPr>
          <p:cNvPr id="72719" name="文本框 48142"/>
          <p:cNvSpPr txBox="1">
            <a:spLocks noChangeArrowheads="1"/>
          </p:cNvSpPr>
          <p:nvPr/>
        </p:nvSpPr>
        <p:spPr bwMode="auto">
          <a:xfrm>
            <a:off x="2627313" y="3284538"/>
            <a:ext cx="151288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/>
              <a:t>9+4=</a:t>
            </a:r>
            <a:endParaRPr lang="en-US" altLang="zh-CN" sz="4000"/>
          </a:p>
          <a:p>
            <a:pPr eaLnBrk="1" hangingPunct="1">
              <a:spcBef>
                <a:spcPct val="50000"/>
              </a:spcBef>
            </a:pPr>
            <a:r>
              <a:rPr lang="en-US" altLang="zh-CN" sz="4000"/>
              <a:t>4+9=</a:t>
            </a:r>
            <a:endParaRPr lang="en-US" altLang="zh-CN" sz="4000"/>
          </a:p>
        </p:txBody>
      </p:sp>
      <p:sp>
        <p:nvSpPr>
          <p:cNvPr id="72720" name="文本框 48143"/>
          <p:cNvSpPr txBox="1">
            <a:spLocks noChangeArrowheads="1"/>
          </p:cNvSpPr>
          <p:nvPr/>
        </p:nvSpPr>
        <p:spPr bwMode="auto">
          <a:xfrm>
            <a:off x="4841875" y="3284538"/>
            <a:ext cx="15128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/>
              <a:t>8+3=</a:t>
            </a:r>
            <a:endParaRPr lang="en-US" altLang="zh-CN" sz="4000"/>
          </a:p>
          <a:p>
            <a:pPr eaLnBrk="1" hangingPunct="1">
              <a:spcBef>
                <a:spcPct val="50000"/>
              </a:spcBef>
            </a:pPr>
            <a:r>
              <a:rPr lang="en-US" altLang="zh-CN" sz="4000"/>
              <a:t>3+8=</a:t>
            </a:r>
            <a:endParaRPr lang="en-US" altLang="zh-CN" sz="4000"/>
          </a:p>
        </p:txBody>
      </p:sp>
      <p:pic>
        <p:nvPicPr>
          <p:cNvPr id="4" name="图片 3" descr="wps_clip_image-3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94525" y="461963"/>
            <a:ext cx="2109788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22" name="矩形 4"/>
          <p:cNvSpPr>
            <a:spLocks noChangeArrowheads="1"/>
          </p:cNvSpPr>
          <p:nvPr/>
        </p:nvSpPr>
        <p:spPr bwMode="auto">
          <a:xfrm>
            <a:off x="6943725" y="3190875"/>
            <a:ext cx="2160588" cy="18018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2723" name="文本框 5"/>
          <p:cNvSpPr txBox="1">
            <a:spLocks noChangeArrowheads="1"/>
          </p:cNvSpPr>
          <p:nvPr/>
        </p:nvSpPr>
        <p:spPr bwMode="auto">
          <a:xfrm>
            <a:off x="6994525" y="3262313"/>
            <a:ext cx="15128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/>
              <a:t>9+2=</a:t>
            </a:r>
            <a:endParaRPr lang="en-US" altLang="zh-CN" sz="4000"/>
          </a:p>
          <a:p>
            <a:pPr eaLnBrk="1" hangingPunct="1">
              <a:spcBef>
                <a:spcPct val="50000"/>
              </a:spcBef>
            </a:pPr>
            <a:r>
              <a:rPr lang="en-US" altLang="zh-CN" sz="4000"/>
              <a:t>2+9=</a:t>
            </a:r>
            <a:endParaRPr lang="en-US" altLang="zh-CN" sz="4000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243888" y="3284538"/>
            <a:ext cx="936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11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243888" y="4197350"/>
            <a:ext cx="936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</a:rPr>
              <a:t>11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7" y="495300"/>
            <a:ext cx="419048" cy="1428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208" y="529774"/>
            <a:ext cx="495274" cy="1688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820" y="495299"/>
            <a:ext cx="419048" cy="1428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8836" y="475800"/>
            <a:ext cx="419048" cy="1428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6" grpId="0"/>
      <p:bldP spid="48137" grpId="0"/>
      <p:bldP spid="48138" grpId="0"/>
      <p:bldP spid="48139" grpId="0"/>
      <p:bldP spid="48140" grpId="0"/>
      <p:bldP spid="48141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文本占位符 49154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785" y="1268850"/>
            <a:ext cx="6696465" cy="4713407"/>
          </a:xfr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5" name="图片 1" descr="ac75323d6b6de243-00b244270f03f877-edb53dc1b2c3a09790287e6d7a11608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2659" y="404790"/>
            <a:ext cx="7994335" cy="5945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3215320" y="535304"/>
            <a:ext cx="3549015" cy="14325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8800" b="1" noProof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n-ea"/>
              </a:rPr>
              <a:t>水果林</a:t>
            </a:r>
            <a:endParaRPr lang="zh-CN" altLang="en-US" sz="8800" b="1" noProof="1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6"/>
          <p:cNvSpPr/>
          <p:nvPr/>
        </p:nvSpPr>
        <p:spPr>
          <a:xfrm>
            <a:off x="388938" y="128588"/>
            <a:ext cx="4578350" cy="9699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zh-CN" altLang="en-US" sz="4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itchFamily="49" charset="-122"/>
                <a:ea typeface="楷体_GB2312" pitchFamily="49" charset="-122"/>
                <a:cs typeface="+mn-ea"/>
              </a:rPr>
              <a:t>小游戏：摘水果</a:t>
            </a:r>
            <a:r>
              <a:rPr lang="zh-CN" altLang="en-US" sz="4800" b="1" noProof="1">
                <a:latin typeface="楷体_GB2312" pitchFamily="49" charset="-122"/>
                <a:ea typeface="楷体_GB2312" pitchFamily="49" charset="-122"/>
                <a:cs typeface="+mn-ea"/>
              </a:rPr>
              <a:t> </a:t>
            </a:r>
            <a:endParaRPr lang="zh-CN" altLang="en-US" sz="4800" b="1" noProof="1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" name="Group 83"/>
          <p:cNvGrpSpPr/>
          <p:nvPr/>
        </p:nvGrpSpPr>
        <p:grpSpPr>
          <a:xfrm>
            <a:off x="520700" y="1889125"/>
            <a:ext cx="1255713" cy="827088"/>
            <a:chOff x="318" y="1501"/>
            <a:chExt cx="791" cy="521"/>
          </a:xfrm>
        </p:grpSpPr>
        <p:pic>
          <p:nvPicPr>
            <p:cNvPr id="75831" name="Picture 77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32" name="Rectangle 78"/>
            <p:cNvSpPr>
              <a:spLocks noChangeArrowheads="1"/>
            </p:cNvSpPr>
            <p:nvPr/>
          </p:nvSpPr>
          <p:spPr bwMode="auto">
            <a:xfrm>
              <a:off x="349" y="1572"/>
              <a:ext cx="76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000" b="1"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en-US" altLang="en-US" sz="4000" b="1">
                  <a:latin typeface="黑体" panose="02010609060101010101" pitchFamily="49" charset="-122"/>
                  <a:ea typeface="黑体" panose="02010609060101010101" pitchFamily="49" charset="-122"/>
                </a:rPr>
                <a:t>＋</a:t>
              </a:r>
              <a:r>
                <a:rPr lang="en-US" altLang="zh-CN" sz="4000" b="1"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endParaRPr lang="en-US" altLang="zh-CN" sz="4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>
            <a:off x="1931988" y="1893888"/>
            <a:ext cx="1271587" cy="860425"/>
            <a:chOff x="318" y="1501"/>
            <a:chExt cx="773" cy="521"/>
          </a:xfrm>
        </p:grpSpPr>
        <p:pic>
          <p:nvPicPr>
            <p:cNvPr id="75829" name="Picture 88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30" name="Rectangle 89"/>
            <p:cNvSpPr>
              <a:spLocks noChangeArrowheads="1"/>
            </p:cNvSpPr>
            <p:nvPr/>
          </p:nvSpPr>
          <p:spPr bwMode="auto">
            <a:xfrm>
              <a:off x="417" y="1604"/>
              <a:ext cx="634" cy="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3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8</a:t>
              </a:r>
              <a:endParaRPr lang="en-US" altLang="zh-CN" sz="3200" b="1"/>
            </a:p>
          </p:txBody>
        </p:sp>
      </p:grpSp>
      <p:grpSp>
        <p:nvGrpSpPr>
          <p:cNvPr id="4" name="Group 93"/>
          <p:cNvGrpSpPr/>
          <p:nvPr/>
        </p:nvGrpSpPr>
        <p:grpSpPr>
          <a:xfrm>
            <a:off x="3427413" y="1927225"/>
            <a:ext cx="1227137" cy="827088"/>
            <a:chOff x="318" y="1501"/>
            <a:chExt cx="773" cy="521"/>
          </a:xfrm>
        </p:grpSpPr>
        <p:pic>
          <p:nvPicPr>
            <p:cNvPr id="75827" name="Picture 94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28" name="Rectangle 95"/>
            <p:cNvSpPr>
              <a:spLocks noChangeArrowheads="1"/>
            </p:cNvSpPr>
            <p:nvPr/>
          </p:nvSpPr>
          <p:spPr bwMode="auto">
            <a:xfrm>
              <a:off x="417" y="1604"/>
              <a:ext cx="6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4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7</a:t>
              </a:r>
              <a:endParaRPr lang="en-US" altLang="zh-CN" sz="3200" b="1"/>
            </a:p>
          </p:txBody>
        </p:sp>
      </p:grpSp>
      <p:grpSp>
        <p:nvGrpSpPr>
          <p:cNvPr id="5" name="Group 99"/>
          <p:cNvGrpSpPr/>
          <p:nvPr/>
        </p:nvGrpSpPr>
        <p:grpSpPr>
          <a:xfrm>
            <a:off x="4814888" y="1927225"/>
            <a:ext cx="1227137" cy="827088"/>
            <a:chOff x="318" y="1501"/>
            <a:chExt cx="773" cy="521"/>
          </a:xfrm>
        </p:grpSpPr>
        <p:pic>
          <p:nvPicPr>
            <p:cNvPr id="75825" name="Picture 100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26" name="Rectangle 101"/>
            <p:cNvSpPr>
              <a:spLocks noChangeArrowheads="1"/>
            </p:cNvSpPr>
            <p:nvPr/>
          </p:nvSpPr>
          <p:spPr bwMode="auto">
            <a:xfrm>
              <a:off x="417" y="1604"/>
              <a:ext cx="6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5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8</a:t>
              </a:r>
              <a:endParaRPr lang="en-US" altLang="zh-CN" sz="3200" b="1"/>
            </a:p>
          </p:txBody>
        </p:sp>
      </p:grpSp>
      <p:grpSp>
        <p:nvGrpSpPr>
          <p:cNvPr id="6" name="Group 105"/>
          <p:cNvGrpSpPr/>
          <p:nvPr/>
        </p:nvGrpSpPr>
        <p:grpSpPr>
          <a:xfrm>
            <a:off x="6151563" y="1949450"/>
            <a:ext cx="1227137" cy="827088"/>
            <a:chOff x="318" y="1501"/>
            <a:chExt cx="773" cy="521"/>
          </a:xfrm>
        </p:grpSpPr>
        <p:pic>
          <p:nvPicPr>
            <p:cNvPr id="75823" name="Picture 106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24" name="Rectangle 107"/>
            <p:cNvSpPr>
              <a:spLocks noChangeArrowheads="1"/>
            </p:cNvSpPr>
            <p:nvPr/>
          </p:nvSpPr>
          <p:spPr bwMode="auto">
            <a:xfrm>
              <a:off x="417" y="1604"/>
              <a:ext cx="6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3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9</a:t>
              </a:r>
              <a:endParaRPr lang="en-US" altLang="zh-CN" sz="3200" b="1"/>
            </a:p>
          </p:txBody>
        </p:sp>
      </p:grpSp>
      <p:grpSp>
        <p:nvGrpSpPr>
          <p:cNvPr id="7" name="Group 111"/>
          <p:cNvGrpSpPr/>
          <p:nvPr/>
        </p:nvGrpSpPr>
        <p:grpSpPr>
          <a:xfrm>
            <a:off x="7481888" y="1966913"/>
            <a:ext cx="1227137" cy="827087"/>
            <a:chOff x="318" y="1501"/>
            <a:chExt cx="773" cy="521"/>
          </a:xfrm>
        </p:grpSpPr>
        <p:pic>
          <p:nvPicPr>
            <p:cNvPr id="75821" name="Picture 112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22" name="Rectangle 113"/>
            <p:cNvSpPr>
              <a:spLocks noChangeArrowheads="1"/>
            </p:cNvSpPr>
            <p:nvPr/>
          </p:nvSpPr>
          <p:spPr bwMode="auto">
            <a:xfrm>
              <a:off x="417" y="1604"/>
              <a:ext cx="6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7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8</a:t>
              </a:r>
              <a:endParaRPr lang="en-US" altLang="zh-CN" sz="3200" b="1"/>
            </a:p>
          </p:txBody>
        </p:sp>
      </p:grpSp>
      <p:grpSp>
        <p:nvGrpSpPr>
          <p:cNvPr id="8" name="Group 117"/>
          <p:cNvGrpSpPr/>
          <p:nvPr/>
        </p:nvGrpSpPr>
        <p:grpSpPr>
          <a:xfrm>
            <a:off x="581025" y="3014663"/>
            <a:ext cx="1227138" cy="827087"/>
            <a:chOff x="318" y="1501"/>
            <a:chExt cx="773" cy="521"/>
          </a:xfrm>
        </p:grpSpPr>
        <p:pic>
          <p:nvPicPr>
            <p:cNvPr id="75819" name="Picture 118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20" name="Rectangle 119"/>
            <p:cNvSpPr>
              <a:spLocks noChangeArrowheads="1"/>
            </p:cNvSpPr>
            <p:nvPr/>
          </p:nvSpPr>
          <p:spPr bwMode="auto">
            <a:xfrm>
              <a:off x="348" y="1568"/>
              <a:ext cx="724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/>
                <a:t>8</a:t>
              </a:r>
              <a:r>
                <a:rPr lang="en-US" altLang="en-US" sz="3600" b="1">
                  <a:ea typeface="楷体_GB2312" pitchFamily="49" charset="-122"/>
                </a:rPr>
                <a:t>＋</a:t>
              </a:r>
              <a:r>
                <a:rPr lang="en-US" altLang="zh-CN" sz="3600" b="1"/>
                <a:t>6</a:t>
              </a:r>
              <a:endParaRPr lang="en-US" altLang="zh-CN" sz="3600" b="1"/>
            </a:p>
          </p:txBody>
        </p:sp>
      </p:grpSp>
      <p:grpSp>
        <p:nvGrpSpPr>
          <p:cNvPr id="9" name="Group 120"/>
          <p:cNvGrpSpPr/>
          <p:nvPr/>
        </p:nvGrpSpPr>
        <p:grpSpPr>
          <a:xfrm>
            <a:off x="1865313" y="3016250"/>
            <a:ext cx="1271587" cy="860425"/>
            <a:chOff x="318" y="1501"/>
            <a:chExt cx="773" cy="521"/>
          </a:xfrm>
        </p:grpSpPr>
        <p:pic>
          <p:nvPicPr>
            <p:cNvPr id="75817" name="Picture 121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18" name="Rectangle 122"/>
            <p:cNvSpPr>
              <a:spLocks noChangeArrowheads="1"/>
            </p:cNvSpPr>
            <p:nvPr/>
          </p:nvSpPr>
          <p:spPr bwMode="auto">
            <a:xfrm>
              <a:off x="417" y="1604"/>
              <a:ext cx="634" cy="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6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7</a:t>
              </a:r>
              <a:endParaRPr lang="en-US" altLang="zh-CN" sz="3200" b="1"/>
            </a:p>
          </p:txBody>
        </p:sp>
      </p:grpSp>
      <p:grpSp>
        <p:nvGrpSpPr>
          <p:cNvPr id="10" name="Group 123"/>
          <p:cNvGrpSpPr/>
          <p:nvPr/>
        </p:nvGrpSpPr>
        <p:grpSpPr>
          <a:xfrm>
            <a:off x="3400425" y="3062288"/>
            <a:ext cx="1227138" cy="827087"/>
            <a:chOff x="318" y="1501"/>
            <a:chExt cx="773" cy="521"/>
          </a:xfrm>
        </p:grpSpPr>
        <p:pic>
          <p:nvPicPr>
            <p:cNvPr id="75815" name="Picture 124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16" name="Rectangle 125"/>
            <p:cNvSpPr>
              <a:spLocks noChangeArrowheads="1"/>
            </p:cNvSpPr>
            <p:nvPr/>
          </p:nvSpPr>
          <p:spPr bwMode="auto">
            <a:xfrm>
              <a:off x="417" y="1604"/>
              <a:ext cx="6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4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9</a:t>
              </a:r>
              <a:endParaRPr lang="en-US" altLang="zh-CN" sz="3200" b="1"/>
            </a:p>
          </p:txBody>
        </p:sp>
      </p:grpSp>
      <p:grpSp>
        <p:nvGrpSpPr>
          <p:cNvPr id="11" name="Group 126"/>
          <p:cNvGrpSpPr/>
          <p:nvPr/>
        </p:nvGrpSpPr>
        <p:grpSpPr>
          <a:xfrm>
            <a:off x="4787900" y="3049588"/>
            <a:ext cx="1227138" cy="827087"/>
            <a:chOff x="318" y="1501"/>
            <a:chExt cx="773" cy="521"/>
          </a:xfrm>
        </p:grpSpPr>
        <p:pic>
          <p:nvPicPr>
            <p:cNvPr id="75813" name="Picture 127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14" name="Rectangle 128"/>
            <p:cNvSpPr>
              <a:spLocks noChangeArrowheads="1"/>
            </p:cNvSpPr>
            <p:nvPr/>
          </p:nvSpPr>
          <p:spPr bwMode="auto">
            <a:xfrm>
              <a:off x="417" y="1604"/>
              <a:ext cx="6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6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6</a:t>
              </a:r>
              <a:endParaRPr lang="en-US" altLang="zh-CN" sz="3200" b="1"/>
            </a:p>
          </p:txBody>
        </p:sp>
      </p:grpSp>
      <p:grpSp>
        <p:nvGrpSpPr>
          <p:cNvPr id="12" name="Group 129"/>
          <p:cNvGrpSpPr/>
          <p:nvPr/>
        </p:nvGrpSpPr>
        <p:grpSpPr>
          <a:xfrm>
            <a:off x="6122988" y="3032125"/>
            <a:ext cx="1227137" cy="827088"/>
            <a:chOff x="318" y="1501"/>
            <a:chExt cx="773" cy="521"/>
          </a:xfrm>
        </p:grpSpPr>
        <p:pic>
          <p:nvPicPr>
            <p:cNvPr id="75811" name="Picture 130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12" name="Rectangle 131"/>
            <p:cNvSpPr>
              <a:spLocks noChangeArrowheads="1"/>
            </p:cNvSpPr>
            <p:nvPr/>
          </p:nvSpPr>
          <p:spPr bwMode="auto">
            <a:xfrm>
              <a:off x="417" y="1604"/>
              <a:ext cx="6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7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9</a:t>
              </a:r>
              <a:endParaRPr lang="en-US" altLang="zh-CN" sz="3200" b="1"/>
            </a:p>
          </p:txBody>
        </p:sp>
      </p:grpSp>
      <p:grpSp>
        <p:nvGrpSpPr>
          <p:cNvPr id="13" name="Group 132"/>
          <p:cNvGrpSpPr/>
          <p:nvPr/>
        </p:nvGrpSpPr>
        <p:grpSpPr>
          <a:xfrm>
            <a:off x="7454900" y="3014663"/>
            <a:ext cx="1227138" cy="827087"/>
            <a:chOff x="318" y="1501"/>
            <a:chExt cx="773" cy="521"/>
          </a:xfrm>
        </p:grpSpPr>
        <p:pic>
          <p:nvPicPr>
            <p:cNvPr id="75809" name="Picture 133" descr="30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" y="1501"/>
              <a:ext cx="77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10" name="Rectangle 134"/>
            <p:cNvSpPr>
              <a:spLocks noChangeArrowheads="1"/>
            </p:cNvSpPr>
            <p:nvPr/>
          </p:nvSpPr>
          <p:spPr bwMode="auto">
            <a:xfrm>
              <a:off x="417" y="1604"/>
              <a:ext cx="65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/>
                <a:t>2</a:t>
              </a:r>
              <a:r>
                <a:rPr lang="en-US" altLang="en-US" sz="3200" b="1">
                  <a:ea typeface="楷体_GB2312" pitchFamily="49" charset="-122"/>
                </a:rPr>
                <a:t>＋</a:t>
              </a:r>
              <a:r>
                <a:rPr lang="en-US" altLang="zh-CN" sz="3200" b="1"/>
                <a:t>9</a:t>
              </a:r>
              <a:endParaRPr lang="en-US" altLang="zh-CN" sz="3200" b="1"/>
            </a:p>
          </p:txBody>
        </p:sp>
      </p:grpSp>
      <p:grpSp>
        <p:nvGrpSpPr>
          <p:cNvPr id="75791" name="Group 60"/>
          <p:cNvGrpSpPr>
            <a:grpSpLocks noChangeAspect="1"/>
          </p:cNvGrpSpPr>
          <p:nvPr/>
        </p:nvGrpSpPr>
        <p:grpSpPr>
          <a:xfrm>
            <a:off x="466725" y="5260975"/>
            <a:ext cx="1223963" cy="1120775"/>
            <a:chOff x="154" y="3350"/>
            <a:chExt cx="856" cy="784"/>
          </a:xfrm>
        </p:grpSpPr>
        <p:pic>
          <p:nvPicPr>
            <p:cNvPr id="75807" name="Picture 59" descr="3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4" y="3350"/>
              <a:ext cx="85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08" name="TextBox 11"/>
            <p:cNvSpPr txBox="1">
              <a:spLocks noChangeAspect="1"/>
            </p:cNvSpPr>
            <p:nvPr/>
          </p:nvSpPr>
          <p:spPr bwMode="auto">
            <a:xfrm>
              <a:off x="355" y="3738"/>
              <a:ext cx="45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000" b="1"/>
                <a:t>11</a:t>
              </a:r>
              <a:endParaRPr lang="zh-CN" altLang="en-US" sz="3000" b="1"/>
            </a:p>
          </p:txBody>
        </p:sp>
      </p:grpSp>
      <p:grpSp>
        <p:nvGrpSpPr>
          <p:cNvPr id="75792" name="Group 61"/>
          <p:cNvGrpSpPr>
            <a:grpSpLocks noChangeAspect="1"/>
          </p:cNvGrpSpPr>
          <p:nvPr/>
        </p:nvGrpSpPr>
        <p:grpSpPr>
          <a:xfrm>
            <a:off x="1846263" y="5260975"/>
            <a:ext cx="1223962" cy="1120775"/>
            <a:chOff x="154" y="3350"/>
            <a:chExt cx="856" cy="784"/>
          </a:xfrm>
        </p:grpSpPr>
        <p:pic>
          <p:nvPicPr>
            <p:cNvPr id="75805" name="Picture 62" descr="3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4" y="3350"/>
              <a:ext cx="85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06" name="TextBox 11"/>
            <p:cNvSpPr txBox="1">
              <a:spLocks noChangeAspect="1"/>
            </p:cNvSpPr>
            <p:nvPr/>
          </p:nvSpPr>
          <p:spPr bwMode="auto">
            <a:xfrm>
              <a:off x="355" y="3738"/>
              <a:ext cx="45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000" b="1"/>
                <a:t>12</a:t>
              </a:r>
              <a:endParaRPr lang="zh-CN" altLang="en-US" sz="3000" b="1"/>
            </a:p>
          </p:txBody>
        </p:sp>
      </p:grpSp>
      <p:grpSp>
        <p:nvGrpSpPr>
          <p:cNvPr id="75793" name="Group 61"/>
          <p:cNvGrpSpPr>
            <a:grpSpLocks noChangeAspect="1"/>
          </p:cNvGrpSpPr>
          <p:nvPr/>
        </p:nvGrpSpPr>
        <p:grpSpPr>
          <a:xfrm>
            <a:off x="3289300" y="5260975"/>
            <a:ext cx="1223963" cy="1120775"/>
            <a:chOff x="154" y="3350"/>
            <a:chExt cx="856" cy="784"/>
          </a:xfrm>
        </p:grpSpPr>
        <p:pic>
          <p:nvPicPr>
            <p:cNvPr id="75803" name="Picture 62" descr="3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4" y="3350"/>
              <a:ext cx="85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04" name="TextBox 11"/>
            <p:cNvSpPr txBox="1">
              <a:spLocks noChangeAspect="1"/>
            </p:cNvSpPr>
            <p:nvPr/>
          </p:nvSpPr>
          <p:spPr bwMode="auto">
            <a:xfrm>
              <a:off x="355" y="3738"/>
              <a:ext cx="45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000" b="1"/>
                <a:t>13</a:t>
              </a:r>
              <a:endParaRPr lang="zh-CN" altLang="en-US" sz="3000" b="1"/>
            </a:p>
          </p:txBody>
        </p:sp>
      </p:grpSp>
      <p:grpSp>
        <p:nvGrpSpPr>
          <p:cNvPr id="75794" name="Group 67"/>
          <p:cNvGrpSpPr>
            <a:grpSpLocks noChangeAspect="1"/>
          </p:cNvGrpSpPr>
          <p:nvPr/>
        </p:nvGrpSpPr>
        <p:grpSpPr>
          <a:xfrm>
            <a:off x="4765675" y="5260975"/>
            <a:ext cx="1223963" cy="1120775"/>
            <a:chOff x="154" y="3350"/>
            <a:chExt cx="856" cy="784"/>
          </a:xfrm>
        </p:grpSpPr>
        <p:pic>
          <p:nvPicPr>
            <p:cNvPr id="75801" name="Picture 68" descr="3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4" y="3350"/>
              <a:ext cx="85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02" name="TextBox 11"/>
            <p:cNvSpPr txBox="1">
              <a:spLocks noChangeAspect="1"/>
            </p:cNvSpPr>
            <p:nvPr/>
          </p:nvSpPr>
          <p:spPr bwMode="auto">
            <a:xfrm>
              <a:off x="355" y="3738"/>
              <a:ext cx="45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000" b="1"/>
                <a:t>14</a:t>
              </a:r>
              <a:endParaRPr lang="zh-CN" altLang="en-US" sz="3000" b="1"/>
            </a:p>
          </p:txBody>
        </p:sp>
      </p:grpSp>
      <p:grpSp>
        <p:nvGrpSpPr>
          <p:cNvPr id="75795" name="Group 70"/>
          <p:cNvGrpSpPr>
            <a:grpSpLocks noChangeAspect="1"/>
          </p:cNvGrpSpPr>
          <p:nvPr/>
        </p:nvGrpSpPr>
        <p:grpSpPr>
          <a:xfrm>
            <a:off x="6216650" y="5241925"/>
            <a:ext cx="1223963" cy="1120775"/>
            <a:chOff x="154" y="3350"/>
            <a:chExt cx="856" cy="784"/>
          </a:xfrm>
        </p:grpSpPr>
        <p:pic>
          <p:nvPicPr>
            <p:cNvPr id="75799" name="Picture 71" descr="3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4" y="3350"/>
              <a:ext cx="85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800" name="TextBox 11"/>
            <p:cNvSpPr txBox="1">
              <a:spLocks noChangeAspect="1"/>
            </p:cNvSpPr>
            <p:nvPr/>
          </p:nvSpPr>
          <p:spPr bwMode="auto">
            <a:xfrm>
              <a:off x="355" y="3738"/>
              <a:ext cx="45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000" b="1"/>
                <a:t>15</a:t>
              </a:r>
              <a:endParaRPr lang="zh-CN" altLang="en-US" sz="3000" b="1"/>
            </a:p>
          </p:txBody>
        </p:sp>
      </p:grpSp>
      <p:grpSp>
        <p:nvGrpSpPr>
          <p:cNvPr id="75796" name="Group 73"/>
          <p:cNvGrpSpPr>
            <a:grpSpLocks noChangeAspect="1"/>
          </p:cNvGrpSpPr>
          <p:nvPr/>
        </p:nvGrpSpPr>
        <p:grpSpPr>
          <a:xfrm>
            <a:off x="7612063" y="5224463"/>
            <a:ext cx="1223962" cy="1120775"/>
            <a:chOff x="154" y="3350"/>
            <a:chExt cx="856" cy="784"/>
          </a:xfrm>
        </p:grpSpPr>
        <p:pic>
          <p:nvPicPr>
            <p:cNvPr id="75797" name="Picture 74" descr="3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4" y="3350"/>
              <a:ext cx="856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98" name="TextBox 11"/>
            <p:cNvSpPr txBox="1">
              <a:spLocks noChangeAspect="1"/>
            </p:cNvSpPr>
            <p:nvPr/>
          </p:nvSpPr>
          <p:spPr bwMode="auto">
            <a:xfrm>
              <a:off x="355" y="3738"/>
              <a:ext cx="45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000" b="1"/>
                <a:t>16</a:t>
              </a:r>
              <a:endParaRPr lang="zh-CN" altLang="en-US" sz="3000" b="1"/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6 1.11111E-06 L 0.43698 0.50185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0000" y="25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4.07407E-06 L -0.18351 0.50417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000" y="25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06 1.11111E-06 L -0.32674 0.50185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0000" y="25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1.11111E-06 L -0.15243 0.50671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00" y="253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1.11111E-06 L -0.45017 0.50185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0000" y="25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06 1.11111E-06 L -0.1165 0.50185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000" y="25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6 -2.22222E-06 L 0.43698 0.36852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0000" y="184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2.59259E-06 L 0.13941 0.37083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000" y="185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06 -2.22222E-06 L -0.01181 0.36852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0" y="184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-2.22222E-06 L -0.30989 0.36852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0000" y="184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2.22222E-06 L 0.18767 0.36852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00" y="184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06 -2.22222E-06 L -0.74653 0.3581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0000" y="179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矩形 33794"/>
          <p:cNvSpPr>
            <a:spLocks noChangeArrowheads="1"/>
          </p:cNvSpPr>
          <p:nvPr/>
        </p:nvSpPr>
        <p:spPr bwMode="auto">
          <a:xfrm>
            <a:off x="179388" y="4189413"/>
            <a:ext cx="576262" cy="744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03" name="文本框 33795"/>
          <p:cNvSpPr txBox="1">
            <a:spLocks noChangeArrowheads="1"/>
          </p:cNvSpPr>
          <p:nvPr/>
        </p:nvSpPr>
        <p:spPr bwMode="auto">
          <a:xfrm>
            <a:off x="887413" y="4117975"/>
            <a:ext cx="5032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/>
              <a:t>+</a:t>
            </a:r>
            <a:endParaRPr lang="en-US" altLang="zh-CN" sz="4800"/>
          </a:p>
        </p:txBody>
      </p:sp>
      <p:sp>
        <p:nvSpPr>
          <p:cNvPr id="76804" name="矩形 33796"/>
          <p:cNvSpPr>
            <a:spLocks noChangeArrowheads="1"/>
          </p:cNvSpPr>
          <p:nvPr/>
        </p:nvSpPr>
        <p:spPr bwMode="auto">
          <a:xfrm>
            <a:off x="1390650" y="4221163"/>
            <a:ext cx="576263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05" name="矩形 33797"/>
          <p:cNvSpPr>
            <a:spLocks noChangeArrowheads="1"/>
          </p:cNvSpPr>
          <p:nvPr/>
        </p:nvSpPr>
        <p:spPr bwMode="auto">
          <a:xfrm>
            <a:off x="8042275" y="4130675"/>
            <a:ext cx="576263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06" name="矩形 33798"/>
          <p:cNvSpPr>
            <a:spLocks noChangeArrowheads="1"/>
          </p:cNvSpPr>
          <p:nvPr/>
        </p:nvSpPr>
        <p:spPr bwMode="auto">
          <a:xfrm>
            <a:off x="5322888" y="4181475"/>
            <a:ext cx="576262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07" name="矩形 33799"/>
          <p:cNvSpPr>
            <a:spLocks noChangeArrowheads="1"/>
          </p:cNvSpPr>
          <p:nvPr/>
        </p:nvSpPr>
        <p:spPr bwMode="auto">
          <a:xfrm>
            <a:off x="6661150" y="4149725"/>
            <a:ext cx="576263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08" name="文本框 33800"/>
          <p:cNvSpPr txBox="1">
            <a:spLocks noChangeArrowheads="1"/>
          </p:cNvSpPr>
          <p:nvPr/>
        </p:nvSpPr>
        <p:spPr bwMode="auto">
          <a:xfrm>
            <a:off x="7359650" y="4170363"/>
            <a:ext cx="574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/>
              <a:t>=</a:t>
            </a:r>
            <a:endParaRPr lang="en-US" altLang="zh-CN" sz="4800"/>
          </a:p>
        </p:txBody>
      </p:sp>
      <p:sp>
        <p:nvSpPr>
          <p:cNvPr id="76809" name="文本框 33801"/>
          <p:cNvSpPr txBox="1">
            <a:spLocks noChangeArrowheads="1"/>
          </p:cNvSpPr>
          <p:nvPr/>
        </p:nvSpPr>
        <p:spPr bwMode="auto">
          <a:xfrm>
            <a:off x="6083300" y="4168775"/>
            <a:ext cx="5762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/>
              <a:t>+</a:t>
            </a:r>
            <a:endParaRPr lang="en-US" altLang="zh-CN" sz="4800"/>
          </a:p>
        </p:txBody>
      </p:sp>
      <p:sp>
        <p:nvSpPr>
          <p:cNvPr id="76810" name="文本框 33802"/>
          <p:cNvSpPr txBox="1">
            <a:spLocks noChangeArrowheads="1"/>
          </p:cNvSpPr>
          <p:nvPr/>
        </p:nvSpPr>
        <p:spPr bwMode="auto">
          <a:xfrm>
            <a:off x="2124075" y="4137025"/>
            <a:ext cx="431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/>
              <a:t>=</a:t>
            </a:r>
            <a:endParaRPr lang="en-US" altLang="zh-CN" sz="4800"/>
          </a:p>
        </p:txBody>
      </p:sp>
      <p:sp>
        <p:nvSpPr>
          <p:cNvPr id="76811" name="矩形 33803"/>
          <p:cNvSpPr>
            <a:spLocks noChangeArrowheads="1"/>
          </p:cNvSpPr>
          <p:nvPr/>
        </p:nvSpPr>
        <p:spPr bwMode="auto">
          <a:xfrm>
            <a:off x="2627313" y="4170363"/>
            <a:ext cx="576262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12" name="文本框 33804"/>
          <p:cNvSpPr txBox="1">
            <a:spLocks noChangeArrowheads="1"/>
          </p:cNvSpPr>
          <p:nvPr/>
        </p:nvSpPr>
        <p:spPr bwMode="auto">
          <a:xfrm>
            <a:off x="2124075" y="5157788"/>
            <a:ext cx="5032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/>
              <a:t>=</a:t>
            </a:r>
            <a:endParaRPr lang="en-US" altLang="zh-CN" sz="4800"/>
          </a:p>
        </p:txBody>
      </p:sp>
      <p:sp>
        <p:nvSpPr>
          <p:cNvPr id="76813" name="文本框 33805"/>
          <p:cNvSpPr txBox="1">
            <a:spLocks noChangeArrowheads="1"/>
          </p:cNvSpPr>
          <p:nvPr/>
        </p:nvSpPr>
        <p:spPr bwMode="auto">
          <a:xfrm>
            <a:off x="887413" y="5106988"/>
            <a:ext cx="5032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/>
              <a:t>+</a:t>
            </a:r>
            <a:endParaRPr lang="en-US" altLang="zh-CN" sz="4800"/>
          </a:p>
        </p:txBody>
      </p:sp>
      <p:sp>
        <p:nvSpPr>
          <p:cNvPr id="76814" name="矩形 33806"/>
          <p:cNvSpPr>
            <a:spLocks noChangeArrowheads="1"/>
          </p:cNvSpPr>
          <p:nvPr/>
        </p:nvSpPr>
        <p:spPr bwMode="auto">
          <a:xfrm>
            <a:off x="1390650" y="5157788"/>
            <a:ext cx="576263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15" name="矩形 33807"/>
          <p:cNvSpPr>
            <a:spLocks noChangeArrowheads="1"/>
          </p:cNvSpPr>
          <p:nvPr/>
        </p:nvSpPr>
        <p:spPr bwMode="auto">
          <a:xfrm>
            <a:off x="179388" y="5157788"/>
            <a:ext cx="576262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16" name="矩形 33808"/>
          <p:cNvSpPr>
            <a:spLocks noChangeArrowheads="1"/>
          </p:cNvSpPr>
          <p:nvPr/>
        </p:nvSpPr>
        <p:spPr bwMode="auto">
          <a:xfrm>
            <a:off x="2627313" y="5157788"/>
            <a:ext cx="576262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17" name="矩形 33809"/>
          <p:cNvSpPr>
            <a:spLocks noChangeArrowheads="1"/>
          </p:cNvSpPr>
          <p:nvPr/>
        </p:nvSpPr>
        <p:spPr bwMode="auto">
          <a:xfrm>
            <a:off x="5322888" y="5118100"/>
            <a:ext cx="576262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18" name="矩形 33810"/>
          <p:cNvSpPr>
            <a:spLocks noChangeArrowheads="1"/>
          </p:cNvSpPr>
          <p:nvPr/>
        </p:nvSpPr>
        <p:spPr bwMode="auto">
          <a:xfrm>
            <a:off x="6659563" y="5106988"/>
            <a:ext cx="576262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19" name="矩形 33811"/>
          <p:cNvSpPr>
            <a:spLocks noChangeArrowheads="1"/>
          </p:cNvSpPr>
          <p:nvPr/>
        </p:nvSpPr>
        <p:spPr bwMode="auto">
          <a:xfrm>
            <a:off x="8042275" y="5105400"/>
            <a:ext cx="576263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6820" name="文本框 33812"/>
          <p:cNvSpPr txBox="1">
            <a:spLocks noChangeArrowheads="1"/>
          </p:cNvSpPr>
          <p:nvPr/>
        </p:nvSpPr>
        <p:spPr bwMode="auto">
          <a:xfrm>
            <a:off x="6084888" y="5054600"/>
            <a:ext cx="576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/>
              <a:t>+</a:t>
            </a:r>
            <a:endParaRPr lang="en-US" altLang="zh-CN" sz="4800"/>
          </a:p>
        </p:txBody>
      </p:sp>
      <p:sp>
        <p:nvSpPr>
          <p:cNvPr id="76821" name="文本框 33813"/>
          <p:cNvSpPr txBox="1">
            <a:spLocks noChangeArrowheads="1"/>
          </p:cNvSpPr>
          <p:nvPr/>
        </p:nvSpPr>
        <p:spPr bwMode="auto">
          <a:xfrm>
            <a:off x="7359650" y="5105400"/>
            <a:ext cx="574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/>
              <a:t>=</a:t>
            </a:r>
            <a:endParaRPr lang="en-US" altLang="zh-CN" sz="4800"/>
          </a:p>
        </p:txBody>
      </p:sp>
      <p:sp>
        <p:nvSpPr>
          <p:cNvPr id="33815" name="文本框 33814"/>
          <p:cNvSpPr txBox="1">
            <a:spLocks noChangeArrowheads="1"/>
          </p:cNvSpPr>
          <p:nvPr/>
        </p:nvSpPr>
        <p:spPr bwMode="auto">
          <a:xfrm>
            <a:off x="2627313" y="4208463"/>
            <a:ext cx="10080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11</a:t>
            </a:r>
            <a:endParaRPr lang="en-US" altLang="zh-CN" sz="3600"/>
          </a:p>
        </p:txBody>
      </p:sp>
      <p:sp>
        <p:nvSpPr>
          <p:cNvPr id="33816" name="文本框 33815"/>
          <p:cNvSpPr txBox="1">
            <a:spLocks noChangeArrowheads="1"/>
          </p:cNvSpPr>
          <p:nvPr/>
        </p:nvSpPr>
        <p:spPr bwMode="auto">
          <a:xfrm>
            <a:off x="1390650" y="4221163"/>
            <a:ext cx="10080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 6</a:t>
            </a:r>
            <a:endParaRPr lang="en-US" altLang="zh-CN" sz="3600"/>
          </a:p>
        </p:txBody>
      </p:sp>
      <p:sp>
        <p:nvSpPr>
          <p:cNvPr id="33817" name="文本框 33816"/>
          <p:cNvSpPr txBox="1">
            <a:spLocks noChangeArrowheads="1"/>
          </p:cNvSpPr>
          <p:nvPr/>
        </p:nvSpPr>
        <p:spPr bwMode="auto">
          <a:xfrm>
            <a:off x="179388" y="4221163"/>
            <a:ext cx="10080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 5</a:t>
            </a:r>
            <a:endParaRPr lang="en-US" altLang="zh-CN" sz="3600"/>
          </a:p>
        </p:txBody>
      </p:sp>
      <p:grpSp>
        <p:nvGrpSpPr>
          <p:cNvPr id="2" name="组合 1"/>
          <p:cNvGrpSpPr/>
          <p:nvPr/>
        </p:nvGrpSpPr>
        <p:grpSpPr>
          <a:xfrm>
            <a:off x="107950" y="5157788"/>
            <a:ext cx="2290763" cy="679450"/>
            <a:chOff x="170" y="8123"/>
            <a:chExt cx="3608" cy="1070"/>
          </a:xfrm>
        </p:grpSpPr>
        <p:sp>
          <p:nvSpPr>
            <p:cNvPr id="76835" name="文本框 33817"/>
            <p:cNvSpPr txBox="1">
              <a:spLocks noChangeArrowheads="1"/>
            </p:cNvSpPr>
            <p:nvPr/>
          </p:nvSpPr>
          <p:spPr bwMode="auto">
            <a:xfrm>
              <a:off x="2190" y="8185"/>
              <a:ext cx="1588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600"/>
                <a:t> 5</a:t>
              </a:r>
              <a:endParaRPr lang="en-US" altLang="zh-CN" sz="3600"/>
            </a:p>
          </p:txBody>
        </p:sp>
        <p:sp>
          <p:nvSpPr>
            <p:cNvPr id="76836" name="文本框 33818"/>
            <p:cNvSpPr txBox="1">
              <a:spLocks noChangeArrowheads="1"/>
            </p:cNvSpPr>
            <p:nvPr/>
          </p:nvSpPr>
          <p:spPr bwMode="auto">
            <a:xfrm>
              <a:off x="170" y="8123"/>
              <a:ext cx="1588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600"/>
                <a:t> 6</a:t>
              </a:r>
              <a:endParaRPr lang="en-US" altLang="zh-CN" sz="3600"/>
            </a:p>
          </p:txBody>
        </p:sp>
      </p:grpSp>
      <p:sp>
        <p:nvSpPr>
          <p:cNvPr id="33820" name="文本框 33819"/>
          <p:cNvSpPr txBox="1">
            <a:spLocks noChangeArrowheads="1"/>
          </p:cNvSpPr>
          <p:nvPr/>
        </p:nvSpPr>
        <p:spPr bwMode="auto">
          <a:xfrm>
            <a:off x="2627313" y="5156200"/>
            <a:ext cx="10080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11</a:t>
            </a:r>
            <a:endParaRPr lang="en-US" altLang="zh-CN" sz="3600"/>
          </a:p>
        </p:txBody>
      </p:sp>
      <p:sp>
        <p:nvSpPr>
          <p:cNvPr id="33821" name="文本框 33820"/>
          <p:cNvSpPr txBox="1">
            <a:spLocks noChangeArrowheads="1"/>
          </p:cNvSpPr>
          <p:nvPr/>
        </p:nvSpPr>
        <p:spPr bwMode="auto">
          <a:xfrm>
            <a:off x="5359400" y="4189413"/>
            <a:ext cx="5048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4</a:t>
            </a:r>
            <a:endParaRPr lang="en-US" altLang="zh-CN" sz="3600"/>
          </a:p>
        </p:txBody>
      </p:sp>
      <p:sp>
        <p:nvSpPr>
          <p:cNvPr id="33822" name="文本框 33821"/>
          <p:cNvSpPr txBox="1">
            <a:spLocks noChangeArrowheads="1"/>
          </p:cNvSpPr>
          <p:nvPr/>
        </p:nvSpPr>
        <p:spPr bwMode="auto">
          <a:xfrm>
            <a:off x="6623050" y="4168775"/>
            <a:ext cx="71913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 7</a:t>
            </a:r>
            <a:endParaRPr lang="en-US" altLang="zh-CN" sz="3600"/>
          </a:p>
        </p:txBody>
      </p:sp>
      <p:sp>
        <p:nvSpPr>
          <p:cNvPr id="33823" name="文本框 33822"/>
          <p:cNvSpPr txBox="1">
            <a:spLocks noChangeArrowheads="1"/>
          </p:cNvSpPr>
          <p:nvPr/>
        </p:nvSpPr>
        <p:spPr bwMode="auto">
          <a:xfrm>
            <a:off x="7934325" y="4117975"/>
            <a:ext cx="8636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11</a:t>
            </a:r>
            <a:endParaRPr lang="en-US" altLang="zh-CN" sz="3600"/>
          </a:p>
        </p:txBody>
      </p:sp>
      <p:sp>
        <p:nvSpPr>
          <p:cNvPr id="33824" name="文本框 33823"/>
          <p:cNvSpPr txBox="1">
            <a:spLocks noChangeArrowheads="1"/>
          </p:cNvSpPr>
          <p:nvPr/>
        </p:nvSpPr>
        <p:spPr bwMode="auto">
          <a:xfrm>
            <a:off x="7934325" y="5154613"/>
            <a:ext cx="7921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11</a:t>
            </a:r>
            <a:endParaRPr lang="en-US" altLang="zh-CN" sz="3600"/>
          </a:p>
        </p:txBody>
      </p:sp>
      <p:sp>
        <p:nvSpPr>
          <p:cNvPr id="33825" name="文本框 33824"/>
          <p:cNvSpPr txBox="1">
            <a:spLocks noChangeArrowheads="1"/>
          </p:cNvSpPr>
          <p:nvPr/>
        </p:nvSpPr>
        <p:spPr bwMode="auto">
          <a:xfrm>
            <a:off x="6731000" y="5154613"/>
            <a:ext cx="5048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4</a:t>
            </a:r>
            <a:endParaRPr lang="en-US" altLang="zh-CN" sz="3600"/>
          </a:p>
        </p:txBody>
      </p:sp>
      <p:sp>
        <p:nvSpPr>
          <p:cNvPr id="33826" name="文本框 33825"/>
          <p:cNvSpPr txBox="1">
            <a:spLocks noChangeArrowheads="1"/>
          </p:cNvSpPr>
          <p:nvPr/>
        </p:nvSpPr>
        <p:spPr bwMode="auto">
          <a:xfrm>
            <a:off x="5359400" y="5156200"/>
            <a:ext cx="50482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7</a:t>
            </a:r>
            <a:endParaRPr lang="en-US" altLang="zh-CN" sz="3600"/>
          </a:p>
        </p:txBody>
      </p:sp>
      <p:pic>
        <p:nvPicPr>
          <p:cNvPr id="76833" name="Picture 20" descr="3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03"/>
          <a:stretch>
            <a:fillRect/>
          </a:stretch>
        </p:blipFill>
        <p:spPr bwMode="auto">
          <a:xfrm>
            <a:off x="307975" y="1395413"/>
            <a:ext cx="8418513" cy="2481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34" name="文本框 7"/>
          <p:cNvSpPr txBox="1">
            <a:spLocks noChangeArrowheads="1"/>
          </p:cNvSpPr>
          <p:nvPr/>
        </p:nvSpPr>
        <p:spPr bwMode="auto">
          <a:xfrm>
            <a:off x="460375" y="338138"/>
            <a:ext cx="3759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宋体" panose="02010600030101010101" pitchFamily="2" charset="-122"/>
              </a:rPr>
              <a:t>小游戏：做一做</a:t>
            </a:r>
            <a:endParaRPr lang="zh-CN" altLang="en-US" sz="40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5" grpId="0"/>
      <p:bldP spid="33816" grpId="0"/>
      <p:bldP spid="33817" grpId="0"/>
      <p:bldP spid="33820" grpId="0"/>
      <p:bldP spid="33821" grpId="0"/>
      <p:bldP spid="33822" grpId="0"/>
      <p:bldP spid="33823" grpId="0"/>
      <p:bldP spid="33824" grpId="0"/>
      <p:bldP spid="33825" grpId="0"/>
      <p:bldP spid="338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ChangeArrowheads="1"/>
          </p:cNvSpPr>
          <p:nvPr/>
        </p:nvSpPr>
        <p:spPr bwMode="auto">
          <a:xfrm>
            <a:off x="290513" y="64348"/>
            <a:ext cx="615950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小游戏：我是小帮手</a:t>
            </a:r>
            <a:r>
              <a:rPr lang="zh-CN" altLang="en-US" sz="3000" b="1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5" name="矩形 87"/>
          <p:cNvSpPr>
            <a:spLocks noChangeArrowheads="1"/>
          </p:cNvSpPr>
          <p:nvPr/>
        </p:nvSpPr>
        <p:spPr bwMode="auto">
          <a:xfrm>
            <a:off x="5676900" y="763588"/>
            <a:ext cx="32623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ea typeface="楷体_GB2312" pitchFamily="49" charset="-122"/>
              </a:rPr>
              <a:t>①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小狗和小熊一共摘了多少个？</a:t>
            </a: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6" name="矩形 88"/>
          <p:cNvSpPr>
            <a:spLocks noChangeArrowheads="1"/>
          </p:cNvSpPr>
          <p:nvPr/>
        </p:nvSpPr>
        <p:spPr bwMode="auto">
          <a:xfrm>
            <a:off x="5676900" y="3290888"/>
            <a:ext cx="3262313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②小猴和小狗一共摘了多少个？</a:t>
            </a: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8" name="矩形 90"/>
          <p:cNvSpPr>
            <a:spLocks noChangeArrowheads="1"/>
          </p:cNvSpPr>
          <p:nvPr/>
        </p:nvSpPr>
        <p:spPr bwMode="auto">
          <a:xfrm>
            <a:off x="6005513" y="2132013"/>
            <a:ext cx="33067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5</a:t>
            </a:r>
            <a:r>
              <a:rPr lang="en-US" altLang="en-US" sz="3200" b="1">
                <a:solidFill>
                  <a:srgbClr val="FF0000"/>
                </a:solidFill>
                <a:ea typeface="楷体_GB2312" pitchFamily="49" charset="-122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9</a:t>
            </a:r>
            <a:r>
              <a:rPr lang="en-US" altLang="en-US" sz="3200" b="1">
                <a:solidFill>
                  <a:srgbClr val="FF0000"/>
                </a:solidFill>
                <a:ea typeface="楷体_GB2312" pitchFamily="49" charset="-122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14</a:t>
            </a: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（</a:t>
            </a:r>
            <a:r>
              <a:rPr lang="zh-CN" altLang="zh-CN" sz="3200" b="1">
                <a:solidFill>
                  <a:srgbClr val="FF0000"/>
                </a:solidFill>
                <a:ea typeface="楷体_GB2312" pitchFamily="49" charset="-122"/>
              </a:rPr>
              <a:t>个）</a:t>
            </a:r>
            <a:endParaRPr lang="zh-CN" altLang="zh-CN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3327" name="矩形 90"/>
          <p:cNvSpPr>
            <a:spLocks noChangeArrowheads="1"/>
          </p:cNvSpPr>
          <p:nvPr/>
        </p:nvSpPr>
        <p:spPr bwMode="auto">
          <a:xfrm>
            <a:off x="6005513" y="2711450"/>
            <a:ext cx="29337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9</a:t>
            </a:r>
            <a:r>
              <a:rPr lang="en-US" altLang="en-US" sz="3200" b="1">
                <a:solidFill>
                  <a:srgbClr val="FF0000"/>
                </a:solidFill>
                <a:ea typeface="楷体_GB2312" pitchFamily="49" charset="-122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5</a:t>
            </a:r>
            <a:r>
              <a:rPr lang="en-US" altLang="en-US" sz="3200" b="1">
                <a:solidFill>
                  <a:srgbClr val="FF0000"/>
                </a:solidFill>
                <a:ea typeface="楷体_GB2312" pitchFamily="49" charset="-122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14 </a:t>
            </a: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（个）</a:t>
            </a:r>
            <a:endParaRPr lang="zh-CN" altLang="en-US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3328" name="矩形 90"/>
          <p:cNvSpPr>
            <a:spLocks noChangeArrowheads="1"/>
          </p:cNvSpPr>
          <p:nvPr/>
        </p:nvSpPr>
        <p:spPr bwMode="auto">
          <a:xfrm>
            <a:off x="5840413" y="4981575"/>
            <a:ext cx="304323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7</a:t>
            </a:r>
            <a:r>
              <a:rPr lang="en-US" altLang="en-US" sz="3200" b="1">
                <a:solidFill>
                  <a:srgbClr val="FF0000"/>
                </a:solidFill>
                <a:ea typeface="楷体_GB2312" pitchFamily="49" charset="-122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5</a:t>
            </a:r>
            <a:r>
              <a:rPr lang="en-US" altLang="en-US" sz="3200" b="1">
                <a:solidFill>
                  <a:srgbClr val="FF0000"/>
                </a:solidFill>
                <a:ea typeface="楷体_GB2312" pitchFamily="49" charset="-122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12</a:t>
            </a: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（个）</a:t>
            </a:r>
            <a:endParaRPr lang="zh-CN" altLang="en-US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3329" name="矩形 90"/>
          <p:cNvSpPr>
            <a:spLocks noChangeArrowheads="1"/>
          </p:cNvSpPr>
          <p:nvPr/>
        </p:nvSpPr>
        <p:spPr bwMode="auto">
          <a:xfrm>
            <a:off x="5840413" y="5559425"/>
            <a:ext cx="29352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5</a:t>
            </a:r>
            <a:r>
              <a:rPr lang="en-US" altLang="en-US" sz="3200" b="1">
                <a:solidFill>
                  <a:srgbClr val="FF0000"/>
                </a:solidFill>
                <a:ea typeface="楷体_GB2312" pitchFamily="49" charset="-122"/>
              </a:rPr>
              <a:t>＋</a:t>
            </a:r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7</a:t>
            </a:r>
            <a:r>
              <a:rPr lang="en-US" altLang="en-US" sz="3200" b="1">
                <a:solidFill>
                  <a:srgbClr val="FF0000"/>
                </a:solidFill>
                <a:ea typeface="楷体_GB2312" pitchFamily="49" charset="-122"/>
              </a:rPr>
              <a:t>＝</a:t>
            </a:r>
            <a:r>
              <a:rPr lang="en-US" altLang="zh-CN" sz="3200" b="1">
                <a:solidFill>
                  <a:srgbClr val="FF0000"/>
                </a:solidFill>
                <a:ea typeface="楷体_GB2312" pitchFamily="49" charset="-122"/>
              </a:rPr>
              <a:t>12</a:t>
            </a:r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（个）</a:t>
            </a:r>
            <a:endParaRPr lang="zh-CN" altLang="en-US" sz="3200" b="1">
              <a:solidFill>
                <a:srgbClr val="FF0000"/>
              </a:solidFill>
              <a:ea typeface="楷体_GB2312" pitchFamily="49" charset="-122"/>
            </a:endParaRPr>
          </a:p>
        </p:txBody>
      </p:sp>
      <p:pic>
        <p:nvPicPr>
          <p:cNvPr id="77833" name="Picture 18" descr="C:\Documents and Settings\kings\桌面\第8单元—摘苹果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3" y="1163638"/>
            <a:ext cx="5462587" cy="4975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591175" y="3362325"/>
            <a:ext cx="3762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/>
              <a:t>答：一共摘了</a:t>
            </a:r>
            <a:r>
              <a:rPr lang="en-US" altLang="zh-CN" sz="3200"/>
              <a:t>14</a:t>
            </a:r>
            <a:r>
              <a:rPr lang="zh-CN" altLang="en-US" sz="3200"/>
              <a:t>个。</a:t>
            </a:r>
            <a:endParaRPr lang="zh-CN" altLang="en-US" sz="320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276850" y="6138863"/>
            <a:ext cx="38004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/>
              <a:t>答：一共摘了</a:t>
            </a:r>
            <a:r>
              <a:rPr lang="en-US" altLang="zh-CN" sz="3200"/>
              <a:t>12</a:t>
            </a:r>
            <a:r>
              <a:rPr lang="zh-CN" altLang="en-US" sz="3200"/>
              <a:t>个。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  <p:bldP spid="13318" grpId="0"/>
      <p:bldP spid="13327" grpId="0"/>
      <p:bldP spid="13328" grpId="0"/>
      <p:bldP spid="13329" grpId="0"/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池塘3 副本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2225"/>
            <a:ext cx="9144000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/>
          <p:nvPr/>
        </p:nvGrpSpPr>
        <p:grpSpPr>
          <a:xfrm>
            <a:off x="2051050" y="-455613"/>
            <a:ext cx="2403475" cy="2125663"/>
            <a:chOff x="0" y="0"/>
            <a:chExt cx="1333" cy="1865"/>
          </a:xfrm>
        </p:grpSpPr>
        <p:pic>
          <p:nvPicPr>
            <p:cNvPr id="78910" name="Picture 4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911" name="Group 5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02" name="Oval 6"/>
              <p:cNvSpPr/>
              <p:nvPr/>
            </p:nvSpPr>
            <p:spPr>
              <a:xfrm>
                <a:off x="0" y="0"/>
                <a:ext cx="1333" cy="908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楷体_GB2312"/>
                    <a:cs typeface="宋体" panose="02010600030101010101" pitchFamily="2" charset="-122"/>
                  </a:rPr>
                  <a:t>5+8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913" name="Line 7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914" name="Line 8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9"/>
          <p:cNvGrpSpPr/>
          <p:nvPr/>
        </p:nvGrpSpPr>
        <p:grpSpPr>
          <a:xfrm>
            <a:off x="0" y="-1444625"/>
            <a:ext cx="2403475" cy="2125663"/>
            <a:chOff x="0" y="0"/>
            <a:chExt cx="1333" cy="1865"/>
          </a:xfrm>
        </p:grpSpPr>
        <p:pic>
          <p:nvPicPr>
            <p:cNvPr id="78905" name="Picture 10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906" name="Group 11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08" name="Oval 12"/>
              <p:cNvSpPr/>
              <p:nvPr/>
            </p:nvSpPr>
            <p:spPr>
              <a:xfrm>
                <a:off x="0" y="0"/>
                <a:ext cx="1333" cy="908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楷体_GB2312"/>
                    <a:cs typeface="宋体" panose="02010600030101010101" pitchFamily="2" charset="-122"/>
                  </a:rPr>
                  <a:t>6+7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908" name="Line 13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909" name="Line 14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15"/>
          <p:cNvGrpSpPr/>
          <p:nvPr/>
        </p:nvGrpSpPr>
        <p:grpSpPr>
          <a:xfrm>
            <a:off x="4067175" y="-2125663"/>
            <a:ext cx="2403475" cy="2125663"/>
            <a:chOff x="0" y="0"/>
            <a:chExt cx="1333" cy="1865"/>
          </a:xfrm>
        </p:grpSpPr>
        <p:pic>
          <p:nvPicPr>
            <p:cNvPr id="78900" name="Picture 16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901" name="Group 17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14" name="Oval 18"/>
              <p:cNvSpPr/>
              <p:nvPr/>
            </p:nvSpPr>
            <p:spPr>
              <a:xfrm>
                <a:off x="0" y="0"/>
                <a:ext cx="1333" cy="908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楷体_GB2312"/>
                    <a:cs typeface="宋体" panose="02010600030101010101" pitchFamily="2" charset="-122"/>
                  </a:rPr>
                  <a:t>4+8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903" name="Line 19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904" name="Line 20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Group 21"/>
          <p:cNvGrpSpPr/>
          <p:nvPr/>
        </p:nvGrpSpPr>
        <p:grpSpPr>
          <a:xfrm>
            <a:off x="2411413" y="-1824038"/>
            <a:ext cx="2403475" cy="2125663"/>
            <a:chOff x="0" y="0"/>
            <a:chExt cx="1333" cy="1865"/>
          </a:xfrm>
        </p:grpSpPr>
        <p:pic>
          <p:nvPicPr>
            <p:cNvPr id="78895" name="Picture 22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896" name="Group 23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78897" name="Oval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CC0066"/>
                </a:solidFill>
                <a:round/>
              </a:ln>
            </p:spPr>
            <p:txBody>
              <a:bodyPr wrap="none" lIns="91424" tIns="45712" rIns="91424" bIns="45712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7200" b="1">
                    <a:solidFill>
                      <a:srgbClr val="CC0099"/>
                    </a:solidFill>
                    <a:latin typeface="Comic Sans MS" panose="030F0702030302020204" pitchFamily="66" charset="0"/>
                    <a:ea typeface="楷体_GB2312" pitchFamily="49" charset="-122"/>
                  </a:rPr>
                  <a:t>7+4</a:t>
                </a:r>
                <a:endParaRPr lang="en-US" altLang="zh-CN" sz="7200" b="1">
                  <a:solidFill>
                    <a:srgbClr val="CC0099"/>
                  </a:solidFill>
                  <a:latin typeface="Comic Sans MS" panose="030F0702030302020204" pitchFamily="66" charset="0"/>
                  <a:ea typeface="楷体_GB2312" pitchFamily="49" charset="-122"/>
                </a:endParaRPr>
              </a:p>
            </p:txBody>
          </p:sp>
          <p:sp>
            <p:nvSpPr>
              <p:cNvPr id="78898" name="Line 25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99" name="Line 26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Group 27"/>
          <p:cNvGrpSpPr/>
          <p:nvPr/>
        </p:nvGrpSpPr>
        <p:grpSpPr>
          <a:xfrm>
            <a:off x="6156325" y="-2471738"/>
            <a:ext cx="2403475" cy="2128838"/>
            <a:chOff x="0" y="0"/>
            <a:chExt cx="1333" cy="1865"/>
          </a:xfrm>
        </p:grpSpPr>
        <p:pic>
          <p:nvPicPr>
            <p:cNvPr id="78890" name="Picture 28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891" name="Group 29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26" name="Oval 30"/>
              <p:cNvSpPr/>
              <p:nvPr/>
            </p:nvSpPr>
            <p:spPr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楷体_GB2312"/>
                    <a:cs typeface="宋体" panose="02010600030101010101" pitchFamily="2" charset="-122"/>
                  </a:rPr>
                  <a:t>9+5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893" name="Line 31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94" name="Line 32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Group 33"/>
          <p:cNvGrpSpPr/>
          <p:nvPr/>
        </p:nvGrpSpPr>
        <p:grpSpPr>
          <a:xfrm>
            <a:off x="2819400" y="-3730625"/>
            <a:ext cx="2403475" cy="2128837"/>
            <a:chOff x="0" y="0"/>
            <a:chExt cx="1333" cy="1865"/>
          </a:xfrm>
        </p:grpSpPr>
        <p:pic>
          <p:nvPicPr>
            <p:cNvPr id="78885" name="Picture 34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886" name="Group 35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32" name="Oval 36"/>
              <p:cNvSpPr/>
              <p:nvPr/>
            </p:nvSpPr>
            <p:spPr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楷体_GB2312"/>
                    <a:cs typeface="宋体" panose="02010600030101010101" pitchFamily="2" charset="-122"/>
                  </a:rPr>
                  <a:t>8+6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888" name="Line 37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89" name="Line 38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Group 39"/>
          <p:cNvGrpSpPr/>
          <p:nvPr/>
        </p:nvGrpSpPr>
        <p:grpSpPr>
          <a:xfrm>
            <a:off x="4953000" y="-3349625"/>
            <a:ext cx="2403475" cy="2128837"/>
            <a:chOff x="0" y="0"/>
            <a:chExt cx="1333" cy="1865"/>
          </a:xfrm>
        </p:grpSpPr>
        <p:pic>
          <p:nvPicPr>
            <p:cNvPr id="78880" name="Picture 40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881" name="Group 41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38" name="Oval 42"/>
              <p:cNvSpPr/>
              <p:nvPr/>
            </p:nvSpPr>
            <p:spPr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楷体_GB2312"/>
                    <a:cs typeface="宋体" panose="02010600030101010101" pitchFamily="2" charset="-122"/>
                  </a:rPr>
                  <a:t>6+5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883" name="Line 43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84" name="Line 44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6" name="Group 45"/>
          <p:cNvGrpSpPr/>
          <p:nvPr/>
        </p:nvGrpSpPr>
        <p:grpSpPr>
          <a:xfrm>
            <a:off x="304800" y="0"/>
            <a:ext cx="8497888" cy="6092825"/>
            <a:chOff x="0" y="0"/>
            <a:chExt cx="5353" cy="3838"/>
          </a:xfrm>
        </p:grpSpPr>
        <p:sp>
          <p:nvSpPr>
            <p:cNvPr id="78878" name="AutoShape 46"/>
            <p:cNvSpPr>
              <a:spLocks noChangeArrowheads="1"/>
            </p:cNvSpPr>
            <p:nvPr/>
          </p:nvSpPr>
          <p:spPr bwMode="auto">
            <a:xfrm>
              <a:off x="0" y="0"/>
              <a:ext cx="5353" cy="3838"/>
            </a:xfrm>
            <a:prstGeom prst="irregularSeal1">
              <a:avLst/>
            </a:prstGeom>
            <a:solidFill>
              <a:srgbClr val="EDFE0A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lIns="91424" tIns="45712" rIns="91424" bIns="45712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6000"/>
            </a:p>
          </p:txBody>
        </p:sp>
        <p:sp>
          <p:nvSpPr>
            <p:cNvPr id="37919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1179" y="1044"/>
              <a:ext cx="2631" cy="1451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  <a:scene3d>
                <a:camera prst="legacyObliqueTopLeft"/>
                <a:lightRig rig="legacyNormal3" dir="r"/>
              </a:scene3d>
              <a:sp3d extrusionH="201600" prstMaterial="legacyMatte">
                <a:extrusionClr>
                  <a:srgbClr val="0066CC"/>
                </a:extrusionClr>
              </a:sp3d>
            </a:bodyPr>
            <a:lstStyle/>
            <a:p>
              <a:pPr algn="ctr">
                <a:defRPr/>
              </a:pPr>
              <a:r>
                <a:rPr lang="zh-CN" altLang="en-US" sz="3600" b="1" kern="10" normalizeH="1">
                  <a:ln w="9525">
                    <a:round/>
                  </a:ln>
                  <a:gradFill rotWithShape="1">
                    <a:gsLst>
                      <a:gs pos="0">
                        <a:srgbClr val="FFFFCC"/>
                      </a:gs>
                      <a:gs pos="100000">
                        <a:srgbClr val="FF9999"/>
                      </a:gs>
                    </a:gsLst>
                    <a:lin ang="5400000" scaled="1"/>
                  </a:gradFill>
                  <a:latin typeface="华文新魏" panose="02010800040101010101" pitchFamily="2" charset="-122"/>
                  <a:ea typeface="华文新魏" panose="02010800040101010101" pitchFamily="2" charset="-122"/>
                </a:rPr>
                <a:t>真棒</a:t>
              </a:r>
              <a:r>
                <a:rPr lang="en-US" altLang="zh-CN" sz="3600" b="1" kern="10" normalizeH="1">
                  <a:ln w="9525">
                    <a:round/>
                  </a:ln>
                  <a:gradFill rotWithShape="1">
                    <a:gsLst>
                      <a:gs pos="0">
                        <a:srgbClr val="FFFFCC"/>
                      </a:gs>
                      <a:gs pos="100000">
                        <a:srgbClr val="FF9999"/>
                      </a:gs>
                    </a:gsLst>
                    <a:lin ang="5400000" scaled="1"/>
                  </a:gradFill>
                  <a:latin typeface="华文新魏" panose="02010800040101010101" pitchFamily="2" charset="-122"/>
                  <a:ea typeface="华文新魏" panose="02010800040101010101" pitchFamily="2" charset="-122"/>
                </a:rPr>
                <a:t>!</a:t>
              </a:r>
              <a:endParaRPr lang="zh-CN" altLang="en-US" sz="3600" b="1" kern="10" normalizeH="1">
                <a:ln w="9525">
                  <a:rou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17" name="Group 48"/>
          <p:cNvGrpSpPr/>
          <p:nvPr/>
        </p:nvGrpSpPr>
        <p:grpSpPr>
          <a:xfrm>
            <a:off x="1547813" y="-3768725"/>
            <a:ext cx="2403475" cy="2128837"/>
            <a:chOff x="0" y="0"/>
            <a:chExt cx="1333" cy="1865"/>
          </a:xfrm>
        </p:grpSpPr>
        <p:pic>
          <p:nvPicPr>
            <p:cNvPr id="78873" name="Picture 49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874" name="Group 50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47" name="Oval 51"/>
              <p:cNvSpPr/>
              <p:nvPr/>
            </p:nvSpPr>
            <p:spPr>
              <a:xfrm>
                <a:off x="0" y="0"/>
                <a:ext cx="1333" cy="907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anose="030F0702030302020204" pitchFamily="66" charset="0"/>
                    <a:ea typeface="楷体_GB2312"/>
                    <a:cs typeface="宋体" panose="02010600030101010101" pitchFamily="2" charset="-122"/>
                  </a:rPr>
                  <a:t>9+2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876" name="Line 52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77" name="Line 53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Group 54"/>
          <p:cNvGrpSpPr/>
          <p:nvPr/>
        </p:nvGrpSpPr>
        <p:grpSpPr>
          <a:xfrm>
            <a:off x="6705600" y="-3273425"/>
            <a:ext cx="2663825" cy="2273300"/>
            <a:chOff x="0" y="0"/>
            <a:chExt cx="1333" cy="1865"/>
          </a:xfrm>
        </p:grpSpPr>
        <p:pic>
          <p:nvPicPr>
            <p:cNvPr id="78868" name="Picture 55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869" name="Group 56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53" name="Oval 57"/>
              <p:cNvSpPr/>
              <p:nvPr/>
            </p:nvSpPr>
            <p:spPr>
              <a:xfrm>
                <a:off x="0" y="0"/>
                <a:ext cx="1333" cy="905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楷体_GB2312"/>
                    <a:cs typeface="宋体" panose="02010600030101010101" pitchFamily="2" charset="-122"/>
                  </a:rPr>
                  <a:t>8+3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871" name="Line 58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72" name="Line 59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Group 60"/>
          <p:cNvGrpSpPr/>
          <p:nvPr/>
        </p:nvGrpSpPr>
        <p:grpSpPr>
          <a:xfrm>
            <a:off x="1042988" y="-2125663"/>
            <a:ext cx="2403475" cy="2125663"/>
            <a:chOff x="0" y="0"/>
            <a:chExt cx="1333" cy="1865"/>
          </a:xfrm>
        </p:grpSpPr>
        <p:pic>
          <p:nvPicPr>
            <p:cNvPr id="78863" name="Picture 61" descr="00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7" y="1157"/>
              <a:ext cx="647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8864" name="Group 62"/>
            <p:cNvGrpSpPr/>
            <p:nvPr/>
          </p:nvGrpSpPr>
          <p:grpSpPr>
            <a:xfrm>
              <a:off x="0" y="0"/>
              <a:ext cx="1333" cy="1303"/>
              <a:chOff x="0" y="0"/>
              <a:chExt cx="1333" cy="1303"/>
            </a:xfrm>
          </p:grpSpPr>
          <p:sp>
            <p:nvSpPr>
              <p:cNvPr id="55359" name="Oval 63"/>
              <p:cNvSpPr/>
              <p:nvPr/>
            </p:nvSpPr>
            <p:spPr>
              <a:xfrm>
                <a:off x="0" y="0"/>
                <a:ext cx="1333" cy="908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rgbClr val="CC0066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lIns="91424" tIns="45712" rIns="91424" bIns="45712" anchor="ctr"/>
              <a:lstStyle/>
              <a:p>
                <a:pPr algn="ctr">
                  <a:defRPr/>
                </a:pPr>
                <a:r>
                  <a:rPr lang="zh-CN" altLang="zh-CN" sz="8000" b="1" noProof="1">
                    <a:solidFill>
                      <a:srgbClr val="CC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ea typeface="楷体_GB2312"/>
                    <a:cs typeface="宋体" panose="02010600030101010101" pitchFamily="2" charset="-122"/>
                  </a:rPr>
                  <a:t>4+9</a:t>
                </a:r>
                <a:endParaRPr lang="zh-CN" altLang="zh-CN" sz="8000" b="1" noProof="1">
                  <a:solidFill>
                    <a:srgbClr val="CC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楷体_GB2312"/>
                  <a:cs typeface="宋体" panose="02010600030101010101" pitchFamily="2" charset="-122"/>
                </a:endParaRPr>
              </a:p>
            </p:txBody>
          </p:sp>
          <p:sp>
            <p:nvSpPr>
              <p:cNvPr id="78866" name="Line 64"/>
              <p:cNvSpPr>
                <a:spLocks noChangeShapeType="1"/>
              </p:cNvSpPr>
              <p:nvPr/>
            </p:nvSpPr>
            <p:spPr bwMode="auto">
              <a:xfrm>
                <a:off x="335" y="845"/>
                <a:ext cx="181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867" name="Line 65"/>
              <p:cNvSpPr>
                <a:spLocks noChangeShapeType="1"/>
              </p:cNvSpPr>
              <p:nvPr/>
            </p:nvSpPr>
            <p:spPr bwMode="auto">
              <a:xfrm flipH="1">
                <a:off x="805" y="845"/>
                <a:ext cx="159" cy="458"/>
              </a:xfrm>
              <a:prstGeom prst="line">
                <a:avLst/>
              </a:prstGeom>
              <a:noFill/>
              <a:ln w="9525">
                <a:solidFill>
                  <a:srgbClr val="CC00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8862" name="文本框 4"/>
          <p:cNvSpPr txBox="1">
            <a:spLocks noChangeArrowheads="1"/>
          </p:cNvSpPr>
          <p:nvPr/>
        </p:nvSpPr>
        <p:spPr bwMode="auto">
          <a:xfrm>
            <a:off x="4446588" y="-22225"/>
            <a:ext cx="4697412" cy="762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/>
              <a:t>小游戏：青蛙回家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11111 L 0.05191 1.44861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0" y="669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8819 L 0.05208 1.42569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0" y="669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8819 L 0.05208 1.42569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0" y="669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883 L 0.06684 1.65025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00" y="781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8819 L 0.05208 1.42569" pathEditMode="relative" rAng="0" ptsTypes="AA">
                                      <p:cBhvr>
                                        <p:cTn id="22" dur="1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0" y="669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8819 L 0.05208 1.42569" pathEditMode="relative" rAng="0" ptsTypes="AA">
                                      <p:cBhvr>
                                        <p:cTn id="2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0" y="669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883 L 0.06805 1.63245" pathEditMode="relative" rAng="0" ptsTypes="AA">
                                      <p:cBhvr>
                                        <p:cTn id="30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00" y="772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883 L 0.09254 1.72792" pathEditMode="relative" rAng="0" ptsTypes="AA">
                                      <p:cBhvr>
                                        <p:cTn id="34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00" y="820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23 0.08974 L 0.03524 1.42739" pathEditMode="relative" rAng="0" ptsTypes="AA">
                                      <p:cBhvr>
                                        <p:cTn id="38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0" y="669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8819 L 0.05208 1.42569" pathEditMode="relative" rAng="0" ptsTypes="AA">
                                      <p:cBhvr>
                                        <p:cTn id="42" dur="1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0" y="669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gfro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文本框 17411"/>
          <p:cNvSpPr txBox="1">
            <a:spLocks noChangeArrowheads="1"/>
          </p:cNvSpPr>
          <p:nvPr/>
        </p:nvSpPr>
        <p:spPr bwMode="auto">
          <a:xfrm>
            <a:off x="755650" y="1196975"/>
            <a:ext cx="7920038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9600" b="1">
                <a:solidFill>
                  <a:srgbClr val="CC3300"/>
                </a:solidFill>
                <a:latin typeface="Times New Roman" panose="02020603050405020304" pitchFamily="18" charset="0"/>
                <a:ea typeface="楷体_GB2312" pitchFamily="49" charset="-122"/>
              </a:rPr>
              <a:t>总结：</a:t>
            </a:r>
            <a:endParaRPr lang="zh-CN" altLang="en-US" sz="9600" b="1">
              <a:solidFill>
                <a:srgbClr val="CC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今天我们学习了什么？用什么方法计算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加几的题目比较简便？ 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419920" y="2924965"/>
            <a:ext cx="302421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谢    谢</a:t>
            </a:r>
            <a:endParaRPr lang="zh-CN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竖卷形 24578"/>
          <p:cNvSpPr>
            <a:spLocks noChangeArrowheads="1"/>
          </p:cNvSpPr>
          <p:nvPr/>
        </p:nvSpPr>
        <p:spPr bwMode="auto">
          <a:xfrm>
            <a:off x="1547813" y="260350"/>
            <a:ext cx="6337300" cy="6408738"/>
          </a:xfrm>
          <a:prstGeom prst="verticalScroll">
            <a:avLst>
              <a:gd name="adj" fmla="val 12500"/>
            </a:avLst>
          </a:prstGeom>
          <a:solidFill>
            <a:schemeClr val="bg1"/>
          </a:solidFill>
          <a:ln w="25400">
            <a:solidFill>
              <a:srgbClr val="FF0000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580" name="文本框 24579"/>
          <p:cNvSpPr txBox="1">
            <a:spLocks noChangeArrowheads="1"/>
          </p:cNvSpPr>
          <p:nvPr/>
        </p:nvSpPr>
        <p:spPr bwMode="auto">
          <a:xfrm>
            <a:off x="2555875" y="1412875"/>
            <a:ext cx="4824413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rgbClr val="FF0000"/>
                </a:solidFill>
                <a:ea typeface="楷体" panose="02010609060101010101" pitchFamily="49" charset="-122"/>
              </a:rPr>
              <a:t>       </a:t>
            </a:r>
            <a:r>
              <a:rPr lang="zh-CN" altLang="en-US" sz="4400" b="1">
                <a:solidFill>
                  <a:srgbClr val="FF0000"/>
                </a:solidFill>
                <a:ea typeface="楷体" panose="02010609060101010101" pitchFamily="49" charset="-122"/>
              </a:rPr>
              <a:t>凑十歌</a:t>
            </a:r>
            <a:endParaRPr lang="zh-CN" altLang="en-US" sz="4400" b="1">
              <a:solidFill>
                <a:srgbClr val="FF0000"/>
              </a:solidFill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400" b="1">
                <a:solidFill>
                  <a:srgbClr val="0000FF"/>
                </a:solidFill>
                <a:ea typeface="楷体" panose="02010609060101010101" pitchFamily="49" charset="-122"/>
              </a:rPr>
              <a:t>一九一九好朋友，</a:t>
            </a:r>
            <a:endParaRPr lang="zh-CN" altLang="en-US" sz="4400" b="1">
              <a:solidFill>
                <a:srgbClr val="0000FF"/>
              </a:solidFill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400" b="1">
                <a:solidFill>
                  <a:srgbClr val="0000FF"/>
                </a:solidFill>
                <a:ea typeface="楷体" panose="02010609060101010101" pitchFamily="49" charset="-122"/>
              </a:rPr>
              <a:t>二八二八手拉手，</a:t>
            </a:r>
            <a:endParaRPr lang="zh-CN" altLang="en-US" sz="4400" b="1">
              <a:solidFill>
                <a:srgbClr val="0000FF"/>
              </a:solidFill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400" b="1">
                <a:solidFill>
                  <a:srgbClr val="0000FF"/>
                </a:solidFill>
                <a:ea typeface="楷体" panose="02010609060101010101" pitchFamily="49" charset="-122"/>
              </a:rPr>
              <a:t>三七三七真亲密，</a:t>
            </a:r>
            <a:endParaRPr lang="zh-CN" altLang="en-US" sz="4400" b="1">
              <a:solidFill>
                <a:srgbClr val="0000FF"/>
              </a:solidFill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400" b="1">
                <a:solidFill>
                  <a:srgbClr val="0000FF"/>
                </a:solidFill>
                <a:ea typeface="楷体" panose="02010609060101010101" pitchFamily="49" charset="-122"/>
              </a:rPr>
              <a:t>四六四六一起走，</a:t>
            </a:r>
            <a:endParaRPr lang="zh-CN" altLang="en-US" sz="4400" b="1">
              <a:solidFill>
                <a:srgbClr val="0000FF"/>
              </a:solidFill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4400" b="1">
                <a:solidFill>
                  <a:srgbClr val="0000FF"/>
                </a:solidFill>
                <a:ea typeface="楷体" panose="02010609060101010101" pitchFamily="49" charset="-122"/>
              </a:rPr>
              <a:t>五五凑成一双手。</a:t>
            </a:r>
            <a:endParaRPr lang="zh-CN" altLang="en-US" sz="4400" b="1">
              <a:solidFill>
                <a:srgbClr val="0000FF"/>
              </a:solidFill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4400" b="1"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椭圆 25601"/>
          <p:cNvSpPr>
            <a:spLocks noChangeArrowheads="1"/>
          </p:cNvSpPr>
          <p:nvPr/>
        </p:nvSpPr>
        <p:spPr bwMode="auto">
          <a:xfrm>
            <a:off x="1331913" y="5876925"/>
            <a:ext cx="1728787" cy="7921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/>
              <a:t>8+9=</a:t>
            </a:r>
            <a:endParaRPr lang="en-US" altLang="zh-CN" sz="4800"/>
          </a:p>
        </p:txBody>
      </p:sp>
      <p:sp>
        <p:nvSpPr>
          <p:cNvPr id="25603" name="椭圆 25602"/>
          <p:cNvSpPr>
            <a:spLocks noChangeArrowheads="1"/>
          </p:cNvSpPr>
          <p:nvPr/>
        </p:nvSpPr>
        <p:spPr bwMode="auto">
          <a:xfrm>
            <a:off x="1835150" y="5157788"/>
            <a:ext cx="1944688" cy="720725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/>
              <a:t>7+8=</a:t>
            </a:r>
            <a:endParaRPr lang="en-US" altLang="zh-CN" sz="5400"/>
          </a:p>
        </p:txBody>
      </p:sp>
      <p:sp>
        <p:nvSpPr>
          <p:cNvPr id="25604" name="椭圆 25603"/>
          <p:cNvSpPr>
            <a:spLocks noChangeArrowheads="1"/>
          </p:cNvSpPr>
          <p:nvPr/>
        </p:nvSpPr>
        <p:spPr bwMode="auto">
          <a:xfrm>
            <a:off x="3203575" y="4508500"/>
            <a:ext cx="1800225" cy="79375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/>
              <a:t>9+5=</a:t>
            </a:r>
            <a:endParaRPr lang="en-US" altLang="zh-CN" sz="5400"/>
          </a:p>
        </p:txBody>
      </p:sp>
      <p:sp>
        <p:nvSpPr>
          <p:cNvPr id="25605" name="椭圆 25604"/>
          <p:cNvSpPr>
            <a:spLocks noChangeArrowheads="1"/>
          </p:cNvSpPr>
          <p:nvPr/>
        </p:nvSpPr>
        <p:spPr bwMode="auto">
          <a:xfrm>
            <a:off x="4356100" y="3860800"/>
            <a:ext cx="1944688" cy="792163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/>
              <a:t>7+6=</a:t>
            </a:r>
            <a:endParaRPr lang="en-US" altLang="zh-CN" sz="5400"/>
          </a:p>
        </p:txBody>
      </p:sp>
      <p:sp>
        <p:nvSpPr>
          <p:cNvPr id="25606" name="椭圆 25605"/>
          <p:cNvSpPr>
            <a:spLocks noChangeArrowheads="1"/>
          </p:cNvSpPr>
          <p:nvPr/>
        </p:nvSpPr>
        <p:spPr bwMode="auto">
          <a:xfrm>
            <a:off x="5508625" y="3213100"/>
            <a:ext cx="1800225" cy="7207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/>
              <a:t>8+5=</a:t>
            </a:r>
            <a:endParaRPr lang="en-US" altLang="zh-CN" sz="5400"/>
          </a:p>
        </p:txBody>
      </p:sp>
      <p:sp>
        <p:nvSpPr>
          <p:cNvPr id="25607" name="椭圆 25606"/>
          <p:cNvSpPr>
            <a:spLocks noChangeArrowheads="1"/>
          </p:cNvSpPr>
          <p:nvPr/>
        </p:nvSpPr>
        <p:spPr bwMode="auto">
          <a:xfrm>
            <a:off x="6516688" y="2565400"/>
            <a:ext cx="1655762" cy="792163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/>
              <a:t>9+9=</a:t>
            </a:r>
            <a:endParaRPr lang="en-US" altLang="zh-CN" sz="5400"/>
          </a:p>
        </p:txBody>
      </p:sp>
      <p:pic>
        <p:nvPicPr>
          <p:cNvPr id="61448" name="图片 25607" descr="Xin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950" y="620713"/>
            <a:ext cx="419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9" name="图片 25608" descr="Xin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24900" y="260350"/>
            <a:ext cx="419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0" name="图片 25609" descr="Xin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2588" y="260350"/>
            <a:ext cx="419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1" name="文本框 25610"/>
          <p:cNvSpPr txBox="1">
            <a:spLocks noChangeArrowheads="1"/>
          </p:cNvSpPr>
          <p:nvPr/>
        </p:nvSpPr>
        <p:spPr bwMode="auto">
          <a:xfrm>
            <a:off x="4787900" y="765175"/>
            <a:ext cx="21605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FF"/>
                </a:solidFill>
              </a:rPr>
              <a:t>  </a:t>
            </a:r>
            <a:r>
              <a:rPr lang="zh-CN" altLang="en-US" sz="4000" b="1">
                <a:ea typeface="楷体" panose="02010609060101010101" pitchFamily="49" charset="-122"/>
              </a:rPr>
              <a:t>小兔家</a:t>
            </a:r>
            <a:endParaRPr lang="zh-CN" altLang="en-US" sz="4000" b="1">
              <a:ea typeface="楷体" panose="02010609060101010101" pitchFamily="49" charset="-122"/>
            </a:endParaRPr>
          </a:p>
        </p:txBody>
      </p:sp>
      <p:sp>
        <p:nvSpPr>
          <p:cNvPr id="25612" name="文本框 25611"/>
          <p:cNvSpPr txBox="1">
            <a:spLocks noChangeArrowheads="1"/>
          </p:cNvSpPr>
          <p:nvPr/>
        </p:nvSpPr>
        <p:spPr bwMode="auto">
          <a:xfrm>
            <a:off x="3203575" y="5876925"/>
            <a:ext cx="11525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/>
              <a:t>17</a:t>
            </a:r>
            <a:endParaRPr lang="en-US" altLang="zh-CN" sz="4400" b="1"/>
          </a:p>
        </p:txBody>
      </p:sp>
      <p:sp>
        <p:nvSpPr>
          <p:cNvPr id="25613" name="文本框 25612"/>
          <p:cNvSpPr txBox="1">
            <a:spLocks noChangeArrowheads="1"/>
          </p:cNvSpPr>
          <p:nvPr/>
        </p:nvSpPr>
        <p:spPr bwMode="auto">
          <a:xfrm>
            <a:off x="3851275" y="5300663"/>
            <a:ext cx="8651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/>
              <a:t>15</a:t>
            </a:r>
            <a:endParaRPr lang="en-US" altLang="zh-CN" sz="4400" b="1"/>
          </a:p>
        </p:txBody>
      </p:sp>
      <p:sp>
        <p:nvSpPr>
          <p:cNvPr id="25614" name="文本框 25613"/>
          <p:cNvSpPr txBox="1">
            <a:spLocks noChangeArrowheads="1"/>
          </p:cNvSpPr>
          <p:nvPr/>
        </p:nvSpPr>
        <p:spPr bwMode="auto">
          <a:xfrm>
            <a:off x="5076825" y="4652963"/>
            <a:ext cx="10080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/>
              <a:t>14</a:t>
            </a:r>
            <a:endParaRPr lang="en-US" altLang="zh-CN" sz="4400" b="1"/>
          </a:p>
        </p:txBody>
      </p:sp>
      <p:sp>
        <p:nvSpPr>
          <p:cNvPr id="25615" name="文本框 25614"/>
          <p:cNvSpPr txBox="1">
            <a:spLocks noChangeArrowheads="1"/>
          </p:cNvSpPr>
          <p:nvPr/>
        </p:nvSpPr>
        <p:spPr bwMode="auto">
          <a:xfrm>
            <a:off x="6372225" y="4005263"/>
            <a:ext cx="10795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/>
              <a:t>13</a:t>
            </a:r>
            <a:endParaRPr lang="en-US" altLang="zh-CN" sz="4400" b="1"/>
          </a:p>
        </p:txBody>
      </p:sp>
      <p:sp>
        <p:nvSpPr>
          <p:cNvPr id="25616" name="文本框 25615"/>
          <p:cNvSpPr txBox="1">
            <a:spLocks noChangeArrowheads="1"/>
          </p:cNvSpPr>
          <p:nvPr/>
        </p:nvSpPr>
        <p:spPr bwMode="auto">
          <a:xfrm>
            <a:off x="7308850" y="3213100"/>
            <a:ext cx="863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/>
              <a:t>13</a:t>
            </a:r>
            <a:endParaRPr lang="en-US" altLang="zh-CN" sz="4400" b="1"/>
          </a:p>
        </p:txBody>
      </p:sp>
      <p:sp>
        <p:nvSpPr>
          <p:cNvPr id="25617" name="文本框 25616"/>
          <p:cNvSpPr txBox="1">
            <a:spLocks noChangeArrowheads="1"/>
          </p:cNvSpPr>
          <p:nvPr/>
        </p:nvSpPr>
        <p:spPr bwMode="auto">
          <a:xfrm>
            <a:off x="8172450" y="2636838"/>
            <a:ext cx="9715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/>
              <a:t>18</a:t>
            </a:r>
            <a:endParaRPr lang="en-US" altLang="zh-CN" sz="4400" b="1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00038" y="363538"/>
            <a:ext cx="44878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宋体" panose="02010600030101010101" pitchFamily="2" charset="-122"/>
              </a:rPr>
              <a:t>小游戏：</a:t>
            </a:r>
            <a:r>
              <a:rPr lang="zh-CN" altLang="zh-CN" sz="4400" b="1">
                <a:latin typeface="宋体" panose="02010600030101010101" pitchFamily="2" charset="-122"/>
              </a:rPr>
              <a:t>扫地雷</a:t>
            </a:r>
            <a:endParaRPr lang="zh-CN" altLang="zh-CN" sz="44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4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53" dur="1000" fill="hold"/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5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1" dur="2000" fill="hold"/>
                                        <p:tgtEl>
                                          <p:spTgt spid="25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5" dur="1000" fill="hold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78 -0.004722 L -0.035347 0.383241" pathEditMode="relative" rAng="0" ptsTypes="">
                                      <p:cBhvr>
                                        <p:cTn id="77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7986 0.374907" pathEditMode="relative" rAng="0" ptsTypes="">
                                      <p:cBhvr>
                                        <p:cTn id="80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1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75 0.036667 L -0.035486 0.498704" pathEditMode="relative" rAng="0" ptsTypes="">
                                      <p:cBhvr>
                                        <p:cTn id="88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44 0.012963 L -0.019653 0.448333" pathEditMode="relative" rAng="0" ptsTypes="">
                                      <p:cBhvr>
                                        <p:cTn id="91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1806 0.566944" pathEditMode="relative" rAng="0" ptsTypes="">
                                      <p:cBhvr>
                                        <p:cTn id="10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33 -0.016851 L -0.007917 0.528519" pathEditMode="relative" rAng="0" ptsTypes="">
                                      <p:cBhvr>
                                        <p:cTn id="103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1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3958 0.614167" pathEditMode="relative" rAng="0" ptsTypes="">
                                      <p:cBhvr>
                                        <p:cTn id="111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375 0.616389" pathEditMode="relative" rAng="0" ptsTypes="">
                                      <p:cBhvr>
                                        <p:cTn id="114" dur="1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2" grpId="1"/>
      <p:bldP spid="25603" grpId="0" animBg="1" uiExpand="1" build="allAtOnce"/>
      <p:bldP spid="25603" grpId="1" animBg="1" uiExpand="1" build="allAtOnce"/>
      <p:bldP spid="25604" grpId="0"/>
      <p:bldP spid="25604" grpId="1"/>
      <p:bldP spid="25605" grpId="1"/>
      <p:bldP spid="25605" grpId="2"/>
      <p:bldP spid="25606" grpId="0"/>
      <p:bldP spid="25606" grpId="1"/>
      <p:bldP spid="25607" grpId="1"/>
      <p:bldP spid="25607" grpId="2"/>
      <p:bldP spid="25612" grpId="0" build="allAtOnce"/>
      <p:bldP spid="25612" grpId="1" build="allAtOnce"/>
      <p:bldP spid="25613" grpId="0" build="allAtOnce"/>
      <p:bldP spid="25613" grpId="1" build="allAtOnce"/>
      <p:bldP spid="25614" grpId="0"/>
      <p:bldP spid="25614" grpId="1"/>
      <p:bldP spid="25615" grpId="0"/>
      <p:bldP spid="25615" grpId="1"/>
      <p:bldP spid="25616" grpId="0"/>
      <p:bldP spid="25616" grpId="1"/>
      <p:bldP spid="25617" grpId="0"/>
      <p:bldP spid="25617" grpId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7"/>
          <p:cNvSpPr txBox="1">
            <a:spLocks noChangeArrowheads="1"/>
          </p:cNvSpPr>
          <p:nvPr/>
        </p:nvSpPr>
        <p:spPr bwMode="auto">
          <a:xfrm>
            <a:off x="3590925" y="292100"/>
            <a:ext cx="43386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/>
              <a:t>5</a:t>
            </a:r>
            <a:r>
              <a:rPr lang="en-US" altLang="zh-CN" sz="5400">
                <a:ea typeface="楷体_GB2312" pitchFamily="49" charset="-122"/>
              </a:rPr>
              <a:t>＋7＝</a:t>
            </a:r>
            <a:endParaRPr lang="zh-CN" altLang="en-US" sz="5400">
              <a:ea typeface="楷体_GB2312" pitchFamily="49" charset="-122"/>
            </a:endParaRPr>
          </a:p>
        </p:txBody>
      </p:sp>
      <p:sp>
        <p:nvSpPr>
          <p:cNvPr id="63491" name="矩形 5"/>
          <p:cNvSpPr>
            <a:spLocks noChangeArrowheads="1"/>
          </p:cNvSpPr>
          <p:nvPr/>
        </p:nvSpPr>
        <p:spPr bwMode="auto">
          <a:xfrm>
            <a:off x="5159375" y="487363"/>
            <a:ext cx="7191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600">
              <a:solidFill>
                <a:srgbClr val="FFFFFF"/>
              </a:solidFill>
              <a:ea typeface="楷体_GB2312" pitchFamily="49" charset="-122"/>
            </a:endParaRPr>
          </a:p>
        </p:txBody>
      </p:sp>
      <p:sp>
        <p:nvSpPr>
          <p:cNvPr id="13316" name="标题 1"/>
          <p:cNvSpPr>
            <a:spLocks noChangeArrowheads="1"/>
          </p:cNvSpPr>
          <p:nvPr/>
        </p:nvSpPr>
        <p:spPr bwMode="auto">
          <a:xfrm>
            <a:off x="2771775" y="1806575"/>
            <a:ext cx="400526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ea typeface="楷体_GB2312" pitchFamily="49" charset="-122"/>
              </a:rPr>
              <a:t>5 </a:t>
            </a:r>
            <a:r>
              <a:rPr lang="en-US" altLang="zh-CN" sz="3600">
                <a:ea typeface="楷体_GB2312" pitchFamily="49" charset="-122"/>
              </a:rPr>
              <a:t>＋</a:t>
            </a:r>
            <a:r>
              <a:rPr lang="zh-CN" altLang="en-US" sz="3600">
                <a:ea typeface="楷体_GB2312" pitchFamily="49" charset="-122"/>
              </a:rPr>
              <a:t> </a:t>
            </a:r>
            <a:r>
              <a:rPr lang="en-US" altLang="zh-CN" sz="3600">
                <a:ea typeface="楷体_GB2312" pitchFamily="49" charset="-122"/>
              </a:rPr>
              <a:t>7</a:t>
            </a:r>
            <a:r>
              <a:rPr lang="zh-CN" altLang="en-US" sz="3600">
                <a:ea typeface="楷体_GB2312" pitchFamily="49" charset="-122"/>
              </a:rPr>
              <a:t> </a:t>
            </a:r>
            <a:r>
              <a:rPr lang="en-US" altLang="zh-CN" sz="3600">
                <a:ea typeface="楷体_GB2312" pitchFamily="49" charset="-122"/>
              </a:rPr>
              <a:t>＝</a:t>
            </a:r>
            <a:endParaRPr lang="en-US" altLang="zh-CN" sz="3600">
              <a:ea typeface="楷体_GB2312" pitchFamily="49" charset="-122"/>
            </a:endParaRPr>
          </a:p>
        </p:txBody>
      </p:sp>
      <p:grpSp>
        <p:nvGrpSpPr>
          <p:cNvPr id="2" name="组合 7173"/>
          <p:cNvGrpSpPr/>
          <p:nvPr/>
        </p:nvGrpSpPr>
        <p:grpSpPr>
          <a:xfrm>
            <a:off x="2489200" y="2471738"/>
            <a:ext cx="593725" cy="1155700"/>
            <a:chOff x="0" y="0"/>
            <a:chExt cx="363" cy="728"/>
          </a:xfrm>
        </p:grpSpPr>
        <p:sp>
          <p:nvSpPr>
            <p:cNvPr id="63525" name="Line 9"/>
            <p:cNvSpPr>
              <a:spLocks noChangeShapeType="1"/>
            </p:cNvSpPr>
            <p:nvPr/>
          </p:nvSpPr>
          <p:spPr bwMode="auto">
            <a:xfrm flipH="1">
              <a:off x="136" y="0"/>
              <a:ext cx="181" cy="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26" name="Text Box 11"/>
            <p:cNvSpPr txBox="1">
              <a:spLocks noChangeArrowheads="1"/>
            </p:cNvSpPr>
            <p:nvPr/>
          </p:nvSpPr>
          <p:spPr bwMode="auto">
            <a:xfrm>
              <a:off x="0" y="325"/>
              <a:ext cx="363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600"/>
                <a:t>2</a:t>
              </a:r>
              <a:endParaRPr lang="en-US" altLang="zh-CN" sz="3600"/>
            </a:p>
          </p:txBody>
        </p:sp>
      </p:grpSp>
      <p:grpSp>
        <p:nvGrpSpPr>
          <p:cNvPr id="4" name="组合 7176"/>
          <p:cNvGrpSpPr/>
          <p:nvPr/>
        </p:nvGrpSpPr>
        <p:grpSpPr>
          <a:xfrm>
            <a:off x="3005138" y="2484438"/>
            <a:ext cx="596900" cy="1136650"/>
            <a:chOff x="0" y="0"/>
            <a:chExt cx="365" cy="716"/>
          </a:xfrm>
        </p:grpSpPr>
        <p:sp>
          <p:nvSpPr>
            <p:cNvPr id="63523" name="Line 10"/>
            <p:cNvSpPr>
              <a:spLocks noChangeShapeType="1"/>
            </p:cNvSpPr>
            <p:nvPr/>
          </p:nvSpPr>
          <p:spPr bwMode="auto">
            <a:xfrm>
              <a:off x="0" y="0"/>
              <a:ext cx="164" cy="3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24" name="Text Box 12"/>
            <p:cNvSpPr txBox="1">
              <a:spLocks noChangeArrowheads="1"/>
            </p:cNvSpPr>
            <p:nvPr/>
          </p:nvSpPr>
          <p:spPr bwMode="auto">
            <a:xfrm>
              <a:off x="2" y="313"/>
              <a:ext cx="363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3600"/>
                <a:t>3</a:t>
              </a:r>
              <a:endParaRPr lang="en-US" altLang="zh-CN" sz="3600"/>
            </a:p>
          </p:txBody>
        </p:sp>
      </p:grpSp>
      <p:grpSp>
        <p:nvGrpSpPr>
          <p:cNvPr id="5" name="组合 7179"/>
          <p:cNvGrpSpPr/>
          <p:nvPr/>
        </p:nvGrpSpPr>
        <p:grpSpPr>
          <a:xfrm flipH="1">
            <a:off x="3292475" y="2516188"/>
            <a:ext cx="701675" cy="1320800"/>
            <a:chOff x="0" y="0"/>
            <a:chExt cx="681" cy="771"/>
          </a:xfrm>
        </p:grpSpPr>
        <p:grpSp>
          <p:nvGrpSpPr>
            <p:cNvPr id="63519" name="组合 7180"/>
            <p:cNvGrpSpPr/>
            <p:nvPr/>
          </p:nvGrpSpPr>
          <p:grpSpPr>
            <a:xfrm>
              <a:off x="0" y="0"/>
              <a:ext cx="681" cy="771"/>
              <a:chOff x="0" y="0"/>
              <a:chExt cx="681" cy="771"/>
            </a:xfrm>
          </p:grpSpPr>
          <p:sp>
            <p:nvSpPr>
              <p:cNvPr id="63521" name="Line 1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0" cy="7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22" name="Line 16"/>
              <p:cNvSpPr>
                <a:spLocks noChangeShapeType="1"/>
              </p:cNvSpPr>
              <p:nvPr/>
            </p:nvSpPr>
            <p:spPr bwMode="auto">
              <a:xfrm>
                <a:off x="0" y="771"/>
                <a:ext cx="68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3520" name="Line 18"/>
            <p:cNvSpPr>
              <a:spLocks noChangeShapeType="1"/>
            </p:cNvSpPr>
            <p:nvPr/>
          </p:nvSpPr>
          <p:spPr bwMode="auto">
            <a:xfrm flipH="1" flipV="1">
              <a:off x="681" y="635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8" name="Text Box 20"/>
          <p:cNvSpPr txBox="1">
            <a:spLocks noChangeArrowheads="1"/>
          </p:cNvSpPr>
          <p:nvPr/>
        </p:nvSpPr>
        <p:spPr bwMode="auto">
          <a:xfrm>
            <a:off x="3121025" y="3859213"/>
            <a:ext cx="10001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3329" name="Text Box 21"/>
          <p:cNvSpPr txBox="1">
            <a:spLocks noChangeArrowheads="1"/>
          </p:cNvSpPr>
          <p:nvPr/>
        </p:nvSpPr>
        <p:spPr bwMode="auto">
          <a:xfrm>
            <a:off x="4525963" y="1912938"/>
            <a:ext cx="111283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3346" name="矩形 44"/>
          <p:cNvSpPr>
            <a:spLocks noChangeArrowheads="1"/>
          </p:cNvSpPr>
          <p:nvPr/>
        </p:nvSpPr>
        <p:spPr bwMode="auto">
          <a:xfrm>
            <a:off x="3059113" y="4957763"/>
            <a:ext cx="34575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/>
              <a:t>想：</a:t>
            </a:r>
            <a:r>
              <a:rPr lang="en-US" altLang="zh-CN" sz="3600"/>
              <a:t>7</a:t>
            </a:r>
            <a:r>
              <a:rPr lang="zh-CN" altLang="en-US" sz="3600">
                <a:ea typeface="楷体_GB2312" pitchFamily="49" charset="-122"/>
              </a:rPr>
              <a:t>＋</a:t>
            </a:r>
            <a:r>
              <a:rPr lang="en-US" altLang="zh-CN" sz="3600"/>
              <a:t>5</a:t>
            </a:r>
            <a:r>
              <a:rPr lang="zh-CN" altLang="en-US" sz="3600">
                <a:ea typeface="楷体_GB2312" pitchFamily="49" charset="-122"/>
              </a:rPr>
              <a:t>＝</a:t>
            </a:r>
            <a:r>
              <a:rPr lang="en-US" altLang="zh-CN" sz="3600"/>
              <a:t>12</a:t>
            </a:r>
            <a:endParaRPr lang="en-US" altLang="zh-CN" sz="3600"/>
          </a:p>
        </p:txBody>
      </p:sp>
      <p:sp>
        <p:nvSpPr>
          <p:cNvPr id="13347" name="矩形 44"/>
          <p:cNvSpPr>
            <a:spLocks noChangeArrowheads="1"/>
          </p:cNvSpPr>
          <p:nvPr/>
        </p:nvSpPr>
        <p:spPr bwMode="auto">
          <a:xfrm>
            <a:off x="2670175" y="5597525"/>
            <a:ext cx="3805238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600"/>
              <a:t>所以：</a:t>
            </a:r>
            <a:r>
              <a:rPr lang="en-US" altLang="zh-CN" sz="3600"/>
              <a:t>5</a:t>
            </a:r>
            <a:r>
              <a:rPr lang="zh-CN" altLang="en-US" sz="3600">
                <a:ea typeface="楷体_GB2312" pitchFamily="49" charset="-122"/>
              </a:rPr>
              <a:t>＋</a:t>
            </a:r>
            <a:r>
              <a:rPr lang="en-US" altLang="zh-CN" sz="3600">
                <a:ea typeface="楷体_GB2312" pitchFamily="49" charset="-122"/>
              </a:rPr>
              <a:t>7</a:t>
            </a:r>
            <a:r>
              <a:rPr lang="zh-CN" altLang="en-US" sz="3600">
                <a:ea typeface="楷体_GB2312" pitchFamily="49" charset="-122"/>
              </a:rPr>
              <a:t>＝</a:t>
            </a:r>
            <a:r>
              <a:rPr lang="en-US" altLang="zh-CN" sz="3600">
                <a:solidFill>
                  <a:srgbClr val="FF0000"/>
                </a:solidFill>
              </a:rPr>
              <a:t>12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pic>
        <p:nvPicPr>
          <p:cNvPr id="26626" name="图片 26625" descr="图片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4"/>
          <a:stretch>
            <a:fillRect/>
          </a:stretch>
        </p:blipFill>
        <p:spPr bwMode="auto">
          <a:xfrm>
            <a:off x="-34925" y="2857500"/>
            <a:ext cx="2084388" cy="4002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8209"/>
          <p:cNvGrpSpPr/>
          <p:nvPr/>
        </p:nvGrpSpPr>
        <p:grpSpPr>
          <a:xfrm>
            <a:off x="0" y="0"/>
            <a:ext cx="3238831" cy="2420930"/>
            <a:chOff x="1200" y="1984"/>
            <a:chExt cx="2208" cy="1222"/>
          </a:xfrm>
        </p:grpSpPr>
        <p:sp>
          <p:nvSpPr>
            <p:cNvPr id="8208" name="椭圆形标注 8207"/>
            <p:cNvSpPr/>
            <p:nvPr/>
          </p:nvSpPr>
          <p:spPr>
            <a:xfrm>
              <a:off x="1200" y="2016"/>
              <a:ext cx="2208" cy="912"/>
            </a:xfrm>
            <a:prstGeom prst="wedgeEllipseCallout">
              <a:avLst>
                <a:gd name="adj1" fmla="val -19321"/>
                <a:gd name="adj2" fmla="val 85093"/>
              </a:avLst>
            </a:prstGeom>
            <a:solidFill>
              <a:srgbClr val="FFFFCC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>
                <a:defRPr/>
              </a:pPr>
              <a:endParaRPr lang="zh-CN" altLang="en-US" sz="2800" b="1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8209" name="文本框 8208"/>
            <p:cNvSpPr txBox="1"/>
            <p:nvPr/>
          </p:nvSpPr>
          <p:spPr>
            <a:xfrm>
              <a:off x="1418" y="1984"/>
              <a:ext cx="1785" cy="1222"/>
            </a:xfrm>
            <a:prstGeom prst="wedgeEllipseCallou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noProof="1">
                  <a:effectLst>
                    <a:outerShdw blurRad="38100" dist="38100" dir="2700000">
                      <a:srgbClr val="FFFFFF"/>
                    </a:outerShdw>
                  </a:effectLst>
                  <a:latin typeface="Times New Roman" panose="02020603050405020304" pitchFamily="18" charset="0"/>
                  <a:ea typeface="楷体_GB2312" pitchFamily="49" charset="-122"/>
                  <a:cs typeface="+mn-ea"/>
                </a:rPr>
                <a:t>怎样想能很快说出得数?</a:t>
              </a:r>
              <a:endParaRPr lang="zh-CN" altLang="en-US" sz="2800" b="1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878513" y="292100"/>
            <a:ext cx="10509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>
                <a:solidFill>
                  <a:srgbClr val="FF0000"/>
                </a:solidFill>
              </a:rPr>
              <a:t>12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13331" name="标题 1"/>
          <p:cNvSpPr>
            <a:spLocks noChangeArrowheads="1"/>
          </p:cNvSpPr>
          <p:nvPr/>
        </p:nvSpPr>
        <p:spPr bwMode="auto">
          <a:xfrm>
            <a:off x="5878513" y="1806575"/>
            <a:ext cx="2881312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ea typeface="楷体_GB2312" pitchFamily="49" charset="-122"/>
              </a:rPr>
              <a:t>5 </a:t>
            </a:r>
            <a:r>
              <a:rPr lang="en-US" altLang="zh-CN" sz="3600">
                <a:ea typeface="楷体_GB2312" pitchFamily="49" charset="-122"/>
              </a:rPr>
              <a:t>＋</a:t>
            </a:r>
            <a:r>
              <a:rPr lang="zh-CN" altLang="en-US" sz="3600">
                <a:ea typeface="楷体_GB2312" pitchFamily="49" charset="-122"/>
              </a:rPr>
              <a:t> </a:t>
            </a:r>
            <a:r>
              <a:rPr lang="en-US" altLang="zh-CN" sz="3600">
                <a:ea typeface="楷体_GB2312" pitchFamily="49" charset="-122"/>
              </a:rPr>
              <a:t>7</a:t>
            </a:r>
            <a:r>
              <a:rPr lang="zh-CN" altLang="en-US" sz="3600">
                <a:ea typeface="楷体_GB2312" pitchFamily="49" charset="-122"/>
              </a:rPr>
              <a:t> </a:t>
            </a:r>
            <a:r>
              <a:rPr lang="en-US" altLang="zh-CN" sz="3600">
                <a:ea typeface="楷体_GB2312" pitchFamily="49" charset="-122"/>
              </a:rPr>
              <a:t>＝</a:t>
            </a:r>
            <a:endParaRPr lang="en-US" altLang="zh-CN" sz="3600">
              <a:ea typeface="楷体_GB2312" pitchFamily="49" charset="-122"/>
            </a:endParaRPr>
          </a:p>
        </p:txBody>
      </p:sp>
      <p:grpSp>
        <p:nvGrpSpPr>
          <p:cNvPr id="8" name="组合 7188"/>
          <p:cNvGrpSpPr/>
          <p:nvPr/>
        </p:nvGrpSpPr>
        <p:grpSpPr>
          <a:xfrm>
            <a:off x="6561138" y="2471738"/>
            <a:ext cx="576262" cy="1155700"/>
            <a:chOff x="0" y="0"/>
            <a:chExt cx="363" cy="728"/>
          </a:xfrm>
        </p:grpSpPr>
        <p:sp>
          <p:nvSpPr>
            <p:cNvPr id="63515" name="Line 9"/>
            <p:cNvSpPr>
              <a:spLocks noChangeShapeType="1"/>
            </p:cNvSpPr>
            <p:nvPr/>
          </p:nvSpPr>
          <p:spPr bwMode="auto">
            <a:xfrm flipH="1">
              <a:off x="136" y="0"/>
              <a:ext cx="181" cy="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16" name="Text Box 11"/>
            <p:cNvSpPr txBox="1">
              <a:spLocks noChangeArrowheads="1"/>
            </p:cNvSpPr>
            <p:nvPr/>
          </p:nvSpPr>
          <p:spPr bwMode="auto">
            <a:xfrm>
              <a:off x="0" y="325"/>
              <a:ext cx="363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600"/>
                <a:t>5</a:t>
              </a:r>
              <a:endParaRPr lang="en-US" altLang="zh-CN" sz="3600"/>
            </a:p>
          </p:txBody>
        </p:sp>
      </p:grpSp>
      <p:grpSp>
        <p:nvGrpSpPr>
          <p:cNvPr id="9" name="组合 7191"/>
          <p:cNvGrpSpPr/>
          <p:nvPr/>
        </p:nvGrpSpPr>
        <p:grpSpPr>
          <a:xfrm>
            <a:off x="7062788" y="2484438"/>
            <a:ext cx="579437" cy="1136650"/>
            <a:chOff x="0" y="0"/>
            <a:chExt cx="365" cy="716"/>
          </a:xfrm>
        </p:grpSpPr>
        <p:sp>
          <p:nvSpPr>
            <p:cNvPr id="63513" name="Line 10"/>
            <p:cNvSpPr>
              <a:spLocks noChangeShapeType="1"/>
            </p:cNvSpPr>
            <p:nvPr/>
          </p:nvSpPr>
          <p:spPr bwMode="auto">
            <a:xfrm>
              <a:off x="0" y="0"/>
              <a:ext cx="164" cy="3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14" name="Text Box 12"/>
            <p:cNvSpPr txBox="1">
              <a:spLocks noChangeArrowheads="1"/>
            </p:cNvSpPr>
            <p:nvPr/>
          </p:nvSpPr>
          <p:spPr bwMode="auto">
            <a:xfrm>
              <a:off x="2" y="313"/>
              <a:ext cx="363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3600"/>
                <a:t>2</a:t>
              </a:r>
              <a:endParaRPr lang="en-US" altLang="zh-CN" sz="3600"/>
            </a:p>
          </p:txBody>
        </p:sp>
      </p:grpSp>
      <p:grpSp>
        <p:nvGrpSpPr>
          <p:cNvPr id="10" name="组合 7194"/>
          <p:cNvGrpSpPr/>
          <p:nvPr/>
        </p:nvGrpSpPr>
        <p:grpSpPr>
          <a:xfrm>
            <a:off x="6094413" y="2516188"/>
            <a:ext cx="695325" cy="1320800"/>
            <a:chOff x="0" y="0"/>
            <a:chExt cx="681" cy="771"/>
          </a:xfrm>
        </p:grpSpPr>
        <p:grpSp>
          <p:nvGrpSpPr>
            <p:cNvPr id="63509" name="组合 7195"/>
            <p:cNvGrpSpPr/>
            <p:nvPr/>
          </p:nvGrpSpPr>
          <p:grpSpPr>
            <a:xfrm>
              <a:off x="0" y="0"/>
              <a:ext cx="681" cy="771"/>
              <a:chOff x="0" y="0"/>
              <a:chExt cx="681" cy="771"/>
            </a:xfrm>
          </p:grpSpPr>
          <p:sp>
            <p:nvSpPr>
              <p:cNvPr id="63511" name="Line 1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0" cy="7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2" name="Line 16"/>
              <p:cNvSpPr>
                <a:spLocks noChangeShapeType="1"/>
              </p:cNvSpPr>
              <p:nvPr/>
            </p:nvSpPr>
            <p:spPr bwMode="auto">
              <a:xfrm>
                <a:off x="0" y="771"/>
                <a:ext cx="68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3510" name="Line 18"/>
            <p:cNvSpPr>
              <a:spLocks noChangeShapeType="1"/>
            </p:cNvSpPr>
            <p:nvPr/>
          </p:nvSpPr>
          <p:spPr bwMode="auto">
            <a:xfrm flipH="1" flipV="1">
              <a:off x="681" y="635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43" name="Text Box 20"/>
          <p:cNvSpPr txBox="1">
            <a:spLocks noChangeArrowheads="1"/>
          </p:cNvSpPr>
          <p:nvPr/>
        </p:nvSpPr>
        <p:spPr bwMode="auto">
          <a:xfrm>
            <a:off x="5957888" y="3859213"/>
            <a:ext cx="9715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3344" name="Text Box 21"/>
          <p:cNvSpPr txBox="1">
            <a:spLocks noChangeArrowheads="1"/>
          </p:cNvSpPr>
          <p:nvPr/>
        </p:nvSpPr>
        <p:spPr bwMode="auto">
          <a:xfrm>
            <a:off x="7581900" y="1912938"/>
            <a:ext cx="10795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pic>
        <p:nvPicPr>
          <p:cNvPr id="6352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226800" y="124841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28" grpId="0"/>
      <p:bldP spid="13329" grpId="0"/>
      <p:bldP spid="13346" grpId="0"/>
      <p:bldP spid="13347" grpId="0"/>
      <p:bldP spid="3" grpId="0"/>
      <p:bldP spid="13331" grpId="0"/>
      <p:bldP spid="13343" grpId="0"/>
      <p:bldP spid="133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7"/>
          <p:cNvSpPr txBox="1">
            <a:spLocks noChangeArrowheads="1"/>
          </p:cNvSpPr>
          <p:nvPr/>
        </p:nvSpPr>
        <p:spPr bwMode="auto">
          <a:xfrm>
            <a:off x="3689350" y="390525"/>
            <a:ext cx="43386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/>
              <a:t>3</a:t>
            </a:r>
            <a:r>
              <a:rPr lang="en-US" altLang="zh-CN" sz="5400">
                <a:ea typeface="楷体_GB2312" pitchFamily="49" charset="-122"/>
              </a:rPr>
              <a:t>＋</a:t>
            </a:r>
            <a:r>
              <a:rPr lang="zh-CN" altLang="en-US" sz="5400"/>
              <a:t>9</a:t>
            </a:r>
            <a:r>
              <a:rPr lang="en-US" altLang="zh-CN" sz="5400">
                <a:ea typeface="楷体_GB2312" pitchFamily="49" charset="-122"/>
              </a:rPr>
              <a:t>＝</a:t>
            </a:r>
            <a:endParaRPr lang="zh-CN" altLang="en-US" sz="5400">
              <a:ea typeface="楷体_GB2312" pitchFamily="49" charset="-122"/>
            </a:endParaRPr>
          </a:p>
        </p:txBody>
      </p:sp>
      <p:sp>
        <p:nvSpPr>
          <p:cNvPr id="64515" name="矩形 5"/>
          <p:cNvSpPr>
            <a:spLocks noChangeArrowheads="1"/>
          </p:cNvSpPr>
          <p:nvPr/>
        </p:nvSpPr>
        <p:spPr bwMode="auto">
          <a:xfrm>
            <a:off x="5159375" y="487363"/>
            <a:ext cx="7191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600">
              <a:solidFill>
                <a:srgbClr val="FFFFFF"/>
              </a:solidFill>
              <a:ea typeface="楷体_GB2312" pitchFamily="49" charset="-122"/>
            </a:endParaRPr>
          </a:p>
        </p:txBody>
      </p:sp>
      <p:sp>
        <p:nvSpPr>
          <p:cNvPr id="64516" name="标题 1"/>
          <p:cNvSpPr>
            <a:spLocks noChangeArrowheads="1"/>
          </p:cNvSpPr>
          <p:nvPr/>
        </p:nvSpPr>
        <p:spPr bwMode="auto">
          <a:xfrm>
            <a:off x="2671763" y="1806575"/>
            <a:ext cx="38893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ea typeface="楷体_GB2312" pitchFamily="49" charset="-122"/>
              </a:rPr>
              <a:t>3 </a:t>
            </a:r>
            <a:r>
              <a:rPr lang="en-US" altLang="zh-CN" sz="3600">
                <a:ea typeface="楷体_GB2312" pitchFamily="49" charset="-122"/>
              </a:rPr>
              <a:t>＋</a:t>
            </a:r>
            <a:r>
              <a:rPr lang="zh-CN" altLang="en-US" sz="3600">
                <a:ea typeface="楷体_GB2312" pitchFamily="49" charset="-122"/>
              </a:rPr>
              <a:t> 9 </a:t>
            </a:r>
            <a:r>
              <a:rPr lang="en-US" altLang="zh-CN" sz="3600">
                <a:ea typeface="楷体_GB2312" pitchFamily="49" charset="-122"/>
              </a:rPr>
              <a:t>＝</a:t>
            </a:r>
            <a:endParaRPr lang="en-US" altLang="zh-CN" sz="3600">
              <a:ea typeface="楷体_GB2312" pitchFamily="49" charset="-122"/>
            </a:endParaRPr>
          </a:p>
        </p:txBody>
      </p:sp>
      <p:sp>
        <p:nvSpPr>
          <p:cNvPr id="64517" name="Line 9"/>
          <p:cNvSpPr>
            <a:spLocks noChangeShapeType="1"/>
          </p:cNvSpPr>
          <p:nvPr/>
        </p:nvSpPr>
        <p:spPr bwMode="auto">
          <a:xfrm flipH="1">
            <a:off x="2613025" y="2471738"/>
            <a:ext cx="287338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7" name="Text Box 11"/>
          <p:cNvSpPr txBox="1">
            <a:spLocks noChangeArrowheads="1"/>
          </p:cNvSpPr>
          <p:nvPr/>
        </p:nvSpPr>
        <p:spPr bwMode="auto">
          <a:xfrm>
            <a:off x="2397125" y="2987675"/>
            <a:ext cx="5762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2</a:t>
            </a:r>
            <a:endParaRPr lang="en-US" altLang="zh-CN" sz="3600"/>
          </a:p>
        </p:txBody>
      </p:sp>
      <p:sp>
        <p:nvSpPr>
          <p:cNvPr id="64519" name="Line 10"/>
          <p:cNvSpPr>
            <a:spLocks noChangeShapeType="1"/>
          </p:cNvSpPr>
          <p:nvPr/>
        </p:nvSpPr>
        <p:spPr bwMode="auto">
          <a:xfrm>
            <a:off x="2898775" y="2484438"/>
            <a:ext cx="260350" cy="5572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0" name="Text Box 12"/>
          <p:cNvSpPr txBox="1">
            <a:spLocks noChangeArrowheads="1"/>
          </p:cNvSpPr>
          <p:nvPr/>
        </p:nvSpPr>
        <p:spPr bwMode="auto">
          <a:xfrm>
            <a:off x="2901950" y="2981325"/>
            <a:ext cx="5762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/>
              <a:t>1</a:t>
            </a:r>
            <a:endParaRPr lang="en-US" altLang="zh-CN" sz="3600"/>
          </a:p>
        </p:txBody>
      </p:sp>
      <p:grpSp>
        <p:nvGrpSpPr>
          <p:cNvPr id="64521" name="组合 9227"/>
          <p:cNvGrpSpPr/>
          <p:nvPr/>
        </p:nvGrpSpPr>
        <p:grpSpPr>
          <a:xfrm flipH="1">
            <a:off x="3176588" y="2516188"/>
            <a:ext cx="682625" cy="1320800"/>
            <a:chOff x="0" y="0"/>
            <a:chExt cx="681" cy="771"/>
          </a:xfrm>
        </p:grpSpPr>
        <p:grpSp>
          <p:nvGrpSpPr>
            <p:cNvPr id="64543" name="组合 9228"/>
            <p:cNvGrpSpPr/>
            <p:nvPr/>
          </p:nvGrpSpPr>
          <p:grpSpPr>
            <a:xfrm>
              <a:off x="0" y="0"/>
              <a:ext cx="681" cy="771"/>
              <a:chOff x="0" y="0"/>
              <a:chExt cx="681" cy="771"/>
            </a:xfrm>
          </p:grpSpPr>
          <p:sp>
            <p:nvSpPr>
              <p:cNvPr id="64545" name="Line 1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0" cy="7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546" name="Line 16"/>
              <p:cNvSpPr>
                <a:spLocks noChangeShapeType="1"/>
              </p:cNvSpPr>
              <p:nvPr/>
            </p:nvSpPr>
            <p:spPr bwMode="auto">
              <a:xfrm>
                <a:off x="0" y="771"/>
                <a:ext cx="68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4544" name="Line 18"/>
            <p:cNvSpPr>
              <a:spLocks noChangeShapeType="1"/>
            </p:cNvSpPr>
            <p:nvPr/>
          </p:nvSpPr>
          <p:spPr bwMode="auto">
            <a:xfrm flipH="1" flipV="1">
              <a:off x="681" y="635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4522" name="Text Box 20"/>
          <p:cNvSpPr txBox="1">
            <a:spLocks noChangeArrowheads="1"/>
          </p:cNvSpPr>
          <p:nvPr/>
        </p:nvSpPr>
        <p:spPr bwMode="auto">
          <a:xfrm>
            <a:off x="3009900" y="3859213"/>
            <a:ext cx="9715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0737" name="Text Box 21"/>
          <p:cNvSpPr txBox="1">
            <a:spLocks noChangeArrowheads="1"/>
          </p:cNvSpPr>
          <p:nvPr/>
        </p:nvSpPr>
        <p:spPr bwMode="auto">
          <a:xfrm>
            <a:off x="4375150" y="1912938"/>
            <a:ext cx="10795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64524" name="标题 1"/>
          <p:cNvSpPr>
            <a:spLocks noChangeArrowheads="1"/>
          </p:cNvSpPr>
          <p:nvPr/>
        </p:nvSpPr>
        <p:spPr bwMode="auto">
          <a:xfrm>
            <a:off x="5878513" y="1782763"/>
            <a:ext cx="2881312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ea typeface="楷体_GB2312" pitchFamily="49" charset="-122"/>
              </a:rPr>
              <a:t>3 </a:t>
            </a:r>
            <a:r>
              <a:rPr lang="en-US" altLang="zh-CN" sz="3600">
                <a:ea typeface="楷体_GB2312" pitchFamily="49" charset="-122"/>
              </a:rPr>
              <a:t>＋</a:t>
            </a:r>
            <a:r>
              <a:rPr lang="zh-CN" altLang="en-US" sz="3600">
                <a:ea typeface="楷体_GB2312" pitchFamily="49" charset="-122"/>
              </a:rPr>
              <a:t> 9 </a:t>
            </a:r>
            <a:r>
              <a:rPr lang="en-US" altLang="zh-CN" sz="3600">
                <a:ea typeface="楷体_GB2312" pitchFamily="49" charset="-122"/>
              </a:rPr>
              <a:t>＝</a:t>
            </a:r>
            <a:endParaRPr lang="en-US" altLang="zh-CN" sz="3600">
              <a:ea typeface="楷体_GB2312" pitchFamily="49" charset="-122"/>
            </a:endParaRPr>
          </a:p>
        </p:txBody>
      </p:sp>
      <p:sp>
        <p:nvSpPr>
          <p:cNvPr id="64525" name="Line 9"/>
          <p:cNvSpPr>
            <a:spLocks noChangeShapeType="1"/>
          </p:cNvSpPr>
          <p:nvPr/>
        </p:nvSpPr>
        <p:spPr bwMode="auto">
          <a:xfrm flipH="1">
            <a:off x="6777038" y="2447925"/>
            <a:ext cx="287337" cy="5762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2" name="Text Box 11"/>
          <p:cNvSpPr txBox="1">
            <a:spLocks noChangeArrowheads="1"/>
          </p:cNvSpPr>
          <p:nvPr/>
        </p:nvSpPr>
        <p:spPr bwMode="auto">
          <a:xfrm>
            <a:off x="6561138" y="2963863"/>
            <a:ext cx="5762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7</a:t>
            </a:r>
            <a:endParaRPr lang="en-US" altLang="zh-CN" sz="3600"/>
          </a:p>
        </p:txBody>
      </p:sp>
      <p:sp>
        <p:nvSpPr>
          <p:cNvPr id="64527" name="Line 10"/>
          <p:cNvSpPr>
            <a:spLocks noChangeShapeType="1"/>
          </p:cNvSpPr>
          <p:nvPr/>
        </p:nvSpPr>
        <p:spPr bwMode="auto">
          <a:xfrm>
            <a:off x="7062788" y="2460625"/>
            <a:ext cx="260350" cy="5572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5" name="Text Box 12"/>
          <p:cNvSpPr txBox="1">
            <a:spLocks noChangeArrowheads="1"/>
          </p:cNvSpPr>
          <p:nvPr/>
        </p:nvSpPr>
        <p:spPr bwMode="auto">
          <a:xfrm>
            <a:off x="7065963" y="2957513"/>
            <a:ext cx="5762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/>
              <a:t>2</a:t>
            </a:r>
            <a:endParaRPr lang="en-US" altLang="zh-CN" sz="3600"/>
          </a:p>
        </p:txBody>
      </p:sp>
      <p:grpSp>
        <p:nvGrpSpPr>
          <p:cNvPr id="64529" name="组合 9242"/>
          <p:cNvGrpSpPr/>
          <p:nvPr/>
        </p:nvGrpSpPr>
        <p:grpSpPr>
          <a:xfrm>
            <a:off x="6094413" y="2492375"/>
            <a:ext cx="695325" cy="1320800"/>
            <a:chOff x="0" y="0"/>
            <a:chExt cx="681" cy="771"/>
          </a:xfrm>
        </p:grpSpPr>
        <p:grpSp>
          <p:nvGrpSpPr>
            <p:cNvPr id="64539" name="组合 9243"/>
            <p:cNvGrpSpPr/>
            <p:nvPr/>
          </p:nvGrpSpPr>
          <p:grpSpPr>
            <a:xfrm>
              <a:off x="0" y="0"/>
              <a:ext cx="681" cy="771"/>
              <a:chOff x="0" y="0"/>
              <a:chExt cx="681" cy="771"/>
            </a:xfrm>
          </p:grpSpPr>
          <p:sp>
            <p:nvSpPr>
              <p:cNvPr id="64541" name="Line 1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0" cy="7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542" name="Line 16"/>
              <p:cNvSpPr>
                <a:spLocks noChangeShapeType="1"/>
              </p:cNvSpPr>
              <p:nvPr/>
            </p:nvSpPr>
            <p:spPr bwMode="auto">
              <a:xfrm>
                <a:off x="0" y="771"/>
                <a:ext cx="68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4540" name="Line 18"/>
            <p:cNvSpPr>
              <a:spLocks noChangeShapeType="1"/>
            </p:cNvSpPr>
            <p:nvPr/>
          </p:nvSpPr>
          <p:spPr bwMode="auto">
            <a:xfrm flipH="1" flipV="1">
              <a:off x="681" y="635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4530" name="Text Box 20"/>
          <p:cNvSpPr txBox="1">
            <a:spLocks noChangeArrowheads="1"/>
          </p:cNvSpPr>
          <p:nvPr/>
        </p:nvSpPr>
        <p:spPr bwMode="auto">
          <a:xfrm>
            <a:off x="5957888" y="3835400"/>
            <a:ext cx="9715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0752" name="Text Box 21"/>
          <p:cNvSpPr txBox="1">
            <a:spLocks noChangeArrowheads="1"/>
          </p:cNvSpPr>
          <p:nvPr/>
        </p:nvSpPr>
        <p:spPr bwMode="auto">
          <a:xfrm>
            <a:off x="7581900" y="1889125"/>
            <a:ext cx="10795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0754" name="矩形 44"/>
          <p:cNvSpPr>
            <a:spLocks noChangeArrowheads="1"/>
          </p:cNvSpPr>
          <p:nvPr/>
        </p:nvSpPr>
        <p:spPr bwMode="auto">
          <a:xfrm>
            <a:off x="3297238" y="4945063"/>
            <a:ext cx="34575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/>
              <a:t>想 ： </a:t>
            </a:r>
            <a:r>
              <a:rPr lang="en-US" altLang="zh-CN" sz="3600"/>
              <a:t>9</a:t>
            </a:r>
            <a:r>
              <a:rPr lang="zh-CN" altLang="en-US" sz="3600">
                <a:ea typeface="楷体_GB2312" pitchFamily="49" charset="-122"/>
              </a:rPr>
              <a:t>＋</a:t>
            </a:r>
            <a:r>
              <a:rPr lang="en-US" altLang="zh-CN" sz="3600"/>
              <a:t>3</a:t>
            </a:r>
            <a:r>
              <a:rPr lang="zh-CN" altLang="en-US" sz="3600">
                <a:ea typeface="楷体_GB2312" pitchFamily="49" charset="-122"/>
              </a:rPr>
              <a:t>＝</a:t>
            </a:r>
            <a:r>
              <a:rPr lang="en-US" altLang="zh-CN" sz="3600"/>
              <a:t>12</a:t>
            </a:r>
            <a:endParaRPr lang="en-US" altLang="zh-CN" sz="3600"/>
          </a:p>
        </p:txBody>
      </p:sp>
      <p:sp>
        <p:nvSpPr>
          <p:cNvPr id="30755" name="矩形 44"/>
          <p:cNvSpPr>
            <a:spLocks noChangeArrowheads="1"/>
          </p:cNvSpPr>
          <p:nvPr/>
        </p:nvSpPr>
        <p:spPr bwMode="auto">
          <a:xfrm>
            <a:off x="2967038" y="5594350"/>
            <a:ext cx="37877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600"/>
              <a:t>所以：</a:t>
            </a:r>
            <a:r>
              <a:rPr lang="en-US" altLang="zh-CN" sz="3600"/>
              <a:t> 3</a:t>
            </a:r>
            <a:r>
              <a:rPr lang="zh-CN" altLang="en-US" sz="3600">
                <a:ea typeface="楷体_GB2312" pitchFamily="49" charset="-122"/>
              </a:rPr>
              <a:t>＋</a:t>
            </a:r>
            <a:r>
              <a:rPr lang="en-US" altLang="zh-CN" sz="3600"/>
              <a:t>9</a:t>
            </a:r>
            <a:r>
              <a:rPr lang="zh-CN" altLang="en-US" sz="3600">
                <a:ea typeface="楷体_GB2312" pitchFamily="49" charset="-122"/>
              </a:rPr>
              <a:t>＝</a:t>
            </a:r>
            <a:r>
              <a:rPr lang="en-US" altLang="zh-CN" sz="3600">
                <a:solidFill>
                  <a:srgbClr val="FF0000"/>
                </a:solidFill>
              </a:rPr>
              <a:t>12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grpSp>
        <p:nvGrpSpPr>
          <p:cNvPr id="7" name="组合 8209"/>
          <p:cNvGrpSpPr/>
          <p:nvPr/>
        </p:nvGrpSpPr>
        <p:grpSpPr>
          <a:xfrm>
            <a:off x="251700" y="260780"/>
            <a:ext cx="2967038" cy="2391933"/>
            <a:chOff x="1200" y="1984"/>
            <a:chExt cx="2208" cy="1222"/>
          </a:xfrm>
        </p:grpSpPr>
        <p:sp>
          <p:nvSpPr>
            <p:cNvPr id="8208" name="椭圆形标注 8207"/>
            <p:cNvSpPr/>
            <p:nvPr/>
          </p:nvSpPr>
          <p:spPr>
            <a:xfrm>
              <a:off x="1200" y="2016"/>
              <a:ext cx="2208" cy="912"/>
            </a:xfrm>
            <a:prstGeom prst="wedgeEllipseCallout">
              <a:avLst>
                <a:gd name="adj1" fmla="val -20833"/>
                <a:gd name="adj2" fmla="val 81709"/>
              </a:avLst>
            </a:prstGeom>
            <a:solidFill>
              <a:srgbClr val="FFFFCC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>
                <a:defRPr/>
              </a:pPr>
              <a:endParaRPr lang="zh-CN" altLang="en-US" sz="2800" b="1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8209" name="文本框 8208"/>
            <p:cNvSpPr txBox="1"/>
            <p:nvPr/>
          </p:nvSpPr>
          <p:spPr>
            <a:xfrm>
              <a:off x="1418" y="1984"/>
              <a:ext cx="1785" cy="1222"/>
            </a:xfrm>
            <a:prstGeom prst="wedgeEllipseCallou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noProof="1">
                  <a:effectLst>
                    <a:outerShdw blurRad="38100" dist="38100" dir="2700000">
                      <a:srgbClr val="FFFFFF"/>
                    </a:outerShdw>
                  </a:effectLst>
                  <a:latin typeface="Times New Roman" panose="02020603050405020304" pitchFamily="18" charset="0"/>
                  <a:ea typeface="楷体_GB2312" pitchFamily="49" charset="-122"/>
                  <a:cs typeface="+mn-ea"/>
                </a:rPr>
                <a:t>怎样想能很快说出得数?</a:t>
              </a:r>
              <a:endParaRPr lang="zh-CN" altLang="en-US" sz="2800" b="1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pic>
        <p:nvPicPr>
          <p:cNvPr id="30759" name="图片 26625" descr="图片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4"/>
          <a:stretch>
            <a:fillRect/>
          </a:stretch>
        </p:blipFill>
        <p:spPr bwMode="auto">
          <a:xfrm>
            <a:off x="-34925" y="2857500"/>
            <a:ext cx="2084388" cy="4002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949950" y="390525"/>
            <a:ext cx="9794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>
                <a:solidFill>
                  <a:srgbClr val="FF0000"/>
                </a:solidFill>
              </a:rPr>
              <a:t>12</a:t>
            </a:r>
            <a:endParaRPr lang="en-US" altLang="zh-CN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  <p:bldP spid="30730" grpId="0"/>
      <p:bldP spid="30737" grpId="0"/>
      <p:bldP spid="30742" grpId="0"/>
      <p:bldP spid="30745" grpId="0"/>
      <p:bldP spid="30752" grpId="0"/>
      <p:bldP spid="30754" grpId="0"/>
      <p:bldP spid="3075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7"/>
          <p:cNvSpPr txBox="1">
            <a:spLocks noChangeArrowheads="1"/>
          </p:cNvSpPr>
          <p:nvPr/>
        </p:nvSpPr>
        <p:spPr bwMode="auto">
          <a:xfrm>
            <a:off x="3571875" y="563563"/>
            <a:ext cx="43386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5400">
                <a:ea typeface="楷体_GB2312" pitchFamily="49" charset="-122"/>
              </a:rPr>
              <a:t>2＋9＝</a:t>
            </a:r>
            <a:endParaRPr lang="zh-CN" altLang="en-US" sz="5400">
              <a:ea typeface="楷体_GB2312" pitchFamily="49" charset="-122"/>
            </a:endParaRPr>
          </a:p>
        </p:txBody>
      </p:sp>
      <p:sp>
        <p:nvSpPr>
          <p:cNvPr id="65539" name="矩形 5"/>
          <p:cNvSpPr>
            <a:spLocks noChangeArrowheads="1"/>
          </p:cNvSpPr>
          <p:nvPr/>
        </p:nvSpPr>
        <p:spPr bwMode="auto">
          <a:xfrm>
            <a:off x="5159375" y="487363"/>
            <a:ext cx="7191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600">
              <a:solidFill>
                <a:srgbClr val="FFFFFF"/>
              </a:solidFill>
              <a:ea typeface="楷体_GB2312" pitchFamily="49" charset="-122"/>
            </a:endParaRPr>
          </a:p>
        </p:txBody>
      </p:sp>
      <p:sp>
        <p:nvSpPr>
          <p:cNvPr id="65540" name="标题 1"/>
          <p:cNvSpPr>
            <a:spLocks noChangeArrowheads="1"/>
          </p:cNvSpPr>
          <p:nvPr/>
        </p:nvSpPr>
        <p:spPr bwMode="auto">
          <a:xfrm>
            <a:off x="5673725" y="1831975"/>
            <a:ext cx="28813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ea typeface="楷体_GB2312" pitchFamily="49" charset="-122"/>
              </a:rPr>
              <a:t>2 ＋</a:t>
            </a:r>
            <a:r>
              <a:rPr lang="zh-CN" altLang="en-US" sz="3600">
                <a:ea typeface="楷体_GB2312" pitchFamily="49" charset="-122"/>
              </a:rPr>
              <a:t> </a:t>
            </a:r>
            <a:r>
              <a:rPr lang="en-US" altLang="zh-CN" sz="3600">
                <a:ea typeface="楷体_GB2312" pitchFamily="49" charset="-122"/>
              </a:rPr>
              <a:t>9</a:t>
            </a:r>
            <a:r>
              <a:rPr lang="zh-CN" altLang="en-US" sz="3600">
                <a:ea typeface="楷体_GB2312" pitchFamily="49" charset="-122"/>
              </a:rPr>
              <a:t> </a:t>
            </a:r>
            <a:r>
              <a:rPr lang="en-US" altLang="zh-CN" sz="3600">
                <a:ea typeface="楷体_GB2312" pitchFamily="49" charset="-122"/>
              </a:rPr>
              <a:t>＝</a:t>
            </a:r>
            <a:endParaRPr lang="en-US" altLang="zh-CN" sz="3600">
              <a:ea typeface="楷体_GB2312" pitchFamily="49" charset="-122"/>
            </a:endParaRPr>
          </a:p>
        </p:txBody>
      </p:sp>
      <p:sp>
        <p:nvSpPr>
          <p:cNvPr id="65541" name="Line 9"/>
          <p:cNvSpPr>
            <a:spLocks noChangeShapeType="1"/>
          </p:cNvSpPr>
          <p:nvPr/>
        </p:nvSpPr>
        <p:spPr bwMode="auto">
          <a:xfrm flipH="1">
            <a:off x="6572250" y="2497138"/>
            <a:ext cx="287338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6" name="Text Box 11"/>
          <p:cNvSpPr txBox="1">
            <a:spLocks noChangeArrowheads="1"/>
          </p:cNvSpPr>
          <p:nvPr/>
        </p:nvSpPr>
        <p:spPr bwMode="auto">
          <a:xfrm>
            <a:off x="6356350" y="3013075"/>
            <a:ext cx="57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8</a:t>
            </a:r>
            <a:endParaRPr lang="en-US" altLang="zh-CN" sz="3600"/>
          </a:p>
        </p:txBody>
      </p:sp>
      <p:sp>
        <p:nvSpPr>
          <p:cNvPr id="65543" name="Line 10"/>
          <p:cNvSpPr>
            <a:spLocks noChangeShapeType="1"/>
          </p:cNvSpPr>
          <p:nvPr/>
        </p:nvSpPr>
        <p:spPr bwMode="auto">
          <a:xfrm>
            <a:off x="6858000" y="2509838"/>
            <a:ext cx="260350" cy="5572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9" name="Text Box 12"/>
          <p:cNvSpPr txBox="1">
            <a:spLocks noChangeArrowheads="1"/>
          </p:cNvSpPr>
          <p:nvPr/>
        </p:nvSpPr>
        <p:spPr bwMode="auto">
          <a:xfrm>
            <a:off x="6861175" y="3006725"/>
            <a:ext cx="57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/>
              <a:t>1</a:t>
            </a:r>
            <a:endParaRPr lang="en-US" altLang="zh-CN" sz="3600"/>
          </a:p>
        </p:txBody>
      </p:sp>
      <p:grpSp>
        <p:nvGrpSpPr>
          <p:cNvPr id="65545" name="组合 6170"/>
          <p:cNvGrpSpPr/>
          <p:nvPr/>
        </p:nvGrpSpPr>
        <p:grpSpPr>
          <a:xfrm>
            <a:off x="5889625" y="2541588"/>
            <a:ext cx="695325" cy="1320800"/>
            <a:chOff x="0" y="0"/>
            <a:chExt cx="681" cy="771"/>
          </a:xfrm>
        </p:grpSpPr>
        <p:grpSp>
          <p:nvGrpSpPr>
            <p:cNvPr id="65567" name="组合 6171"/>
            <p:cNvGrpSpPr/>
            <p:nvPr/>
          </p:nvGrpSpPr>
          <p:grpSpPr>
            <a:xfrm>
              <a:off x="0" y="0"/>
              <a:ext cx="681" cy="771"/>
              <a:chOff x="0" y="0"/>
              <a:chExt cx="681" cy="771"/>
            </a:xfrm>
          </p:grpSpPr>
          <p:sp>
            <p:nvSpPr>
              <p:cNvPr id="65569" name="Line 1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0" cy="7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70" name="Line 16"/>
              <p:cNvSpPr>
                <a:spLocks noChangeShapeType="1"/>
              </p:cNvSpPr>
              <p:nvPr/>
            </p:nvSpPr>
            <p:spPr bwMode="auto">
              <a:xfrm>
                <a:off x="0" y="771"/>
                <a:ext cx="68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5568" name="Line 18"/>
            <p:cNvSpPr>
              <a:spLocks noChangeShapeType="1"/>
            </p:cNvSpPr>
            <p:nvPr/>
          </p:nvSpPr>
          <p:spPr bwMode="auto">
            <a:xfrm flipH="1" flipV="1">
              <a:off x="681" y="635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5546" name="Text Box 20"/>
          <p:cNvSpPr txBox="1">
            <a:spLocks noChangeArrowheads="1"/>
          </p:cNvSpPr>
          <p:nvPr/>
        </p:nvSpPr>
        <p:spPr bwMode="auto">
          <a:xfrm>
            <a:off x="5753100" y="3884613"/>
            <a:ext cx="9715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1776" name="Text Box 21"/>
          <p:cNvSpPr txBox="1">
            <a:spLocks noChangeArrowheads="1"/>
          </p:cNvSpPr>
          <p:nvPr/>
        </p:nvSpPr>
        <p:spPr bwMode="auto">
          <a:xfrm>
            <a:off x="7377113" y="1938338"/>
            <a:ext cx="10795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11</a:t>
            </a:r>
            <a:endParaRPr lang="en-US" altLang="zh-CN" sz="3600">
              <a:solidFill>
                <a:srgbClr val="FF0000"/>
              </a:solidFill>
            </a:endParaRPr>
          </a:p>
        </p:txBody>
      </p:sp>
      <p:grpSp>
        <p:nvGrpSpPr>
          <p:cNvPr id="5" name="组合 8209"/>
          <p:cNvGrpSpPr/>
          <p:nvPr/>
        </p:nvGrpSpPr>
        <p:grpSpPr>
          <a:xfrm>
            <a:off x="251699" y="260781"/>
            <a:ext cx="2880201" cy="2406220"/>
            <a:chOff x="1200" y="1968"/>
            <a:chExt cx="2208" cy="1222"/>
          </a:xfrm>
        </p:grpSpPr>
        <p:sp>
          <p:nvSpPr>
            <p:cNvPr id="8208" name="椭圆形标注 8207"/>
            <p:cNvSpPr/>
            <p:nvPr/>
          </p:nvSpPr>
          <p:spPr>
            <a:xfrm>
              <a:off x="1200" y="2016"/>
              <a:ext cx="2208" cy="912"/>
            </a:xfrm>
            <a:prstGeom prst="wedgeEllipseCallout">
              <a:avLst>
                <a:gd name="adj1" fmla="val -26107"/>
                <a:gd name="adj2" fmla="val 75230"/>
              </a:avLst>
            </a:prstGeom>
            <a:solidFill>
              <a:srgbClr val="FFFFCC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>
                <a:defRPr/>
              </a:pPr>
              <a:endParaRPr lang="zh-CN" altLang="en-US" sz="2800" b="1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8209" name="文本框 8208"/>
            <p:cNvSpPr txBox="1"/>
            <p:nvPr/>
          </p:nvSpPr>
          <p:spPr>
            <a:xfrm>
              <a:off x="1411" y="1968"/>
              <a:ext cx="1788" cy="1222"/>
            </a:xfrm>
            <a:prstGeom prst="wedgeEllipseCallou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noProof="1">
                  <a:effectLst>
                    <a:outerShdw blurRad="38100" dist="38100" dir="2700000">
                      <a:srgbClr val="FFFFFF"/>
                    </a:outerShdw>
                  </a:effectLst>
                  <a:latin typeface="Times New Roman" panose="02020603050405020304" pitchFamily="18" charset="0"/>
                  <a:ea typeface="楷体_GB2312" pitchFamily="49" charset="-122"/>
                  <a:cs typeface="+mn-ea"/>
                </a:rPr>
                <a:t>怎样想能很快说出得数?</a:t>
              </a:r>
              <a:endParaRPr lang="zh-CN" altLang="en-US" sz="2800" b="1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pic>
        <p:nvPicPr>
          <p:cNvPr id="26626" name="图片 26625" descr="图片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4"/>
          <a:stretch>
            <a:fillRect/>
          </a:stretch>
        </p:blipFill>
        <p:spPr bwMode="auto">
          <a:xfrm>
            <a:off x="-22225" y="2682875"/>
            <a:ext cx="1971675" cy="4173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753100" y="563563"/>
            <a:ext cx="9715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>
                <a:solidFill>
                  <a:srgbClr val="FF0000"/>
                </a:solidFill>
              </a:rPr>
              <a:t>11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65551" name="标题 1"/>
          <p:cNvSpPr>
            <a:spLocks noChangeArrowheads="1"/>
          </p:cNvSpPr>
          <p:nvPr/>
        </p:nvSpPr>
        <p:spPr bwMode="auto">
          <a:xfrm>
            <a:off x="2466975" y="1782763"/>
            <a:ext cx="38893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ea typeface="楷体_GB2312" pitchFamily="49" charset="-122"/>
              </a:rPr>
              <a:t>2</a:t>
            </a:r>
            <a:r>
              <a:rPr lang="zh-CN" altLang="en-US" sz="3600">
                <a:ea typeface="楷体_GB2312" pitchFamily="49" charset="-122"/>
              </a:rPr>
              <a:t> </a:t>
            </a:r>
            <a:r>
              <a:rPr lang="en-US" altLang="zh-CN" sz="4400">
                <a:ea typeface="楷体_GB2312" pitchFamily="49" charset="-122"/>
              </a:rPr>
              <a:t>＋</a:t>
            </a:r>
            <a:r>
              <a:rPr lang="zh-CN" altLang="en-US" sz="4400">
                <a:ea typeface="楷体_GB2312" pitchFamily="49" charset="-122"/>
              </a:rPr>
              <a:t> </a:t>
            </a:r>
            <a:r>
              <a:rPr lang="en-US" altLang="zh-CN" sz="4400">
                <a:ea typeface="楷体_GB2312" pitchFamily="49" charset="-122"/>
              </a:rPr>
              <a:t>9 </a:t>
            </a:r>
            <a:r>
              <a:rPr lang="en-US" altLang="zh-CN" sz="3600">
                <a:ea typeface="楷体_GB2312" pitchFamily="49" charset="-122"/>
              </a:rPr>
              <a:t>＝</a:t>
            </a:r>
            <a:endParaRPr lang="en-US" altLang="zh-CN" sz="3600">
              <a:ea typeface="楷体_GB2312" pitchFamily="49" charset="-122"/>
            </a:endParaRPr>
          </a:p>
        </p:txBody>
      </p:sp>
      <p:sp>
        <p:nvSpPr>
          <p:cNvPr id="65552" name="Line 9"/>
          <p:cNvSpPr>
            <a:spLocks noChangeShapeType="1"/>
          </p:cNvSpPr>
          <p:nvPr/>
        </p:nvSpPr>
        <p:spPr bwMode="auto">
          <a:xfrm flipH="1">
            <a:off x="2408238" y="2447925"/>
            <a:ext cx="287337" cy="5762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1" name="Text Box 11"/>
          <p:cNvSpPr txBox="1">
            <a:spLocks noChangeArrowheads="1"/>
          </p:cNvSpPr>
          <p:nvPr/>
        </p:nvSpPr>
        <p:spPr bwMode="auto">
          <a:xfrm>
            <a:off x="2192338" y="2963863"/>
            <a:ext cx="5762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/>
              <a:t>1</a:t>
            </a:r>
            <a:endParaRPr lang="en-US" altLang="zh-CN" sz="3600"/>
          </a:p>
        </p:txBody>
      </p:sp>
      <p:sp>
        <p:nvSpPr>
          <p:cNvPr id="65554" name="Line 10"/>
          <p:cNvSpPr>
            <a:spLocks noChangeShapeType="1"/>
          </p:cNvSpPr>
          <p:nvPr/>
        </p:nvSpPr>
        <p:spPr bwMode="auto">
          <a:xfrm>
            <a:off x="2693988" y="2460625"/>
            <a:ext cx="260350" cy="5572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4" name="Text Box 12"/>
          <p:cNvSpPr txBox="1">
            <a:spLocks noChangeArrowheads="1"/>
          </p:cNvSpPr>
          <p:nvPr/>
        </p:nvSpPr>
        <p:spPr bwMode="auto">
          <a:xfrm>
            <a:off x="2697163" y="2957513"/>
            <a:ext cx="5762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/>
              <a:t>1</a:t>
            </a:r>
            <a:endParaRPr lang="en-US" altLang="zh-CN" sz="3600"/>
          </a:p>
        </p:txBody>
      </p:sp>
      <p:grpSp>
        <p:nvGrpSpPr>
          <p:cNvPr id="65556" name="组合 6155"/>
          <p:cNvGrpSpPr/>
          <p:nvPr/>
        </p:nvGrpSpPr>
        <p:grpSpPr>
          <a:xfrm flipH="1">
            <a:off x="2971800" y="2492375"/>
            <a:ext cx="682625" cy="1320800"/>
            <a:chOff x="0" y="0"/>
            <a:chExt cx="681" cy="771"/>
          </a:xfrm>
        </p:grpSpPr>
        <p:grpSp>
          <p:nvGrpSpPr>
            <p:cNvPr id="65561" name="组合 6156"/>
            <p:cNvGrpSpPr/>
            <p:nvPr/>
          </p:nvGrpSpPr>
          <p:grpSpPr>
            <a:xfrm>
              <a:off x="0" y="0"/>
              <a:ext cx="681" cy="771"/>
              <a:chOff x="0" y="0"/>
              <a:chExt cx="681" cy="771"/>
            </a:xfrm>
          </p:grpSpPr>
          <p:sp>
            <p:nvSpPr>
              <p:cNvPr id="65563" name="Line 1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0" cy="7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64" name="Line 16"/>
              <p:cNvSpPr>
                <a:spLocks noChangeShapeType="1"/>
              </p:cNvSpPr>
              <p:nvPr/>
            </p:nvSpPr>
            <p:spPr bwMode="auto">
              <a:xfrm>
                <a:off x="0" y="771"/>
                <a:ext cx="68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5562" name="Line 18"/>
            <p:cNvSpPr>
              <a:spLocks noChangeShapeType="1"/>
            </p:cNvSpPr>
            <p:nvPr/>
          </p:nvSpPr>
          <p:spPr bwMode="auto">
            <a:xfrm flipH="1" flipV="1">
              <a:off x="681" y="635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5557" name="Text Box 20"/>
          <p:cNvSpPr txBox="1">
            <a:spLocks noChangeArrowheads="1"/>
          </p:cNvSpPr>
          <p:nvPr/>
        </p:nvSpPr>
        <p:spPr bwMode="auto">
          <a:xfrm>
            <a:off x="2805113" y="3835400"/>
            <a:ext cx="9715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1761" name="Text Box 21"/>
          <p:cNvSpPr txBox="1">
            <a:spLocks noChangeArrowheads="1"/>
          </p:cNvSpPr>
          <p:nvPr/>
        </p:nvSpPr>
        <p:spPr bwMode="auto">
          <a:xfrm>
            <a:off x="4170363" y="1889125"/>
            <a:ext cx="10795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11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1778" name="矩形 44"/>
          <p:cNvSpPr>
            <a:spLocks noChangeArrowheads="1"/>
          </p:cNvSpPr>
          <p:nvPr/>
        </p:nvSpPr>
        <p:spPr bwMode="auto">
          <a:xfrm>
            <a:off x="3100388" y="4906963"/>
            <a:ext cx="34575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/>
              <a:t>想：</a:t>
            </a:r>
            <a:r>
              <a:rPr lang="en-US" altLang="zh-CN" sz="3600"/>
              <a:t>9</a:t>
            </a:r>
            <a:r>
              <a:rPr lang="zh-CN" altLang="en-US" sz="3600">
                <a:ea typeface="楷体_GB2312" pitchFamily="49" charset="-122"/>
              </a:rPr>
              <a:t>＋</a:t>
            </a:r>
            <a:r>
              <a:rPr lang="en-US" altLang="zh-CN" sz="3600">
                <a:ea typeface="楷体_GB2312" pitchFamily="49" charset="-122"/>
              </a:rPr>
              <a:t>2</a:t>
            </a:r>
            <a:r>
              <a:rPr lang="zh-CN" altLang="en-US" sz="3600">
                <a:ea typeface="楷体_GB2312" pitchFamily="49" charset="-122"/>
              </a:rPr>
              <a:t>＝</a:t>
            </a:r>
            <a:r>
              <a:rPr lang="en-US" altLang="zh-CN" sz="3600"/>
              <a:t>11</a:t>
            </a:r>
            <a:endParaRPr lang="en-US" altLang="zh-CN" sz="3600"/>
          </a:p>
        </p:txBody>
      </p:sp>
      <p:sp>
        <p:nvSpPr>
          <p:cNvPr id="31779" name="矩形 44"/>
          <p:cNvSpPr>
            <a:spLocks noChangeArrowheads="1"/>
          </p:cNvSpPr>
          <p:nvPr/>
        </p:nvSpPr>
        <p:spPr bwMode="auto">
          <a:xfrm>
            <a:off x="3100388" y="5556250"/>
            <a:ext cx="34575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/>
              <a:t>所以</a:t>
            </a:r>
            <a:r>
              <a:rPr lang="en-US" altLang="zh-CN" sz="3600"/>
              <a:t> 2</a:t>
            </a:r>
            <a:r>
              <a:rPr lang="zh-CN" altLang="en-US" sz="3600">
                <a:ea typeface="楷体_GB2312" pitchFamily="49" charset="-122"/>
              </a:rPr>
              <a:t>＋</a:t>
            </a:r>
            <a:r>
              <a:rPr lang="en-US" altLang="zh-CN" sz="3600">
                <a:ea typeface="楷体_GB2312" pitchFamily="49" charset="-122"/>
              </a:rPr>
              <a:t>9</a:t>
            </a:r>
            <a:r>
              <a:rPr lang="zh-CN" altLang="en-US" sz="3600">
                <a:ea typeface="楷体_GB2312" pitchFamily="49" charset="-122"/>
              </a:rPr>
              <a:t>＝</a:t>
            </a:r>
            <a:r>
              <a:rPr lang="en-US" altLang="zh-CN" sz="3600">
                <a:solidFill>
                  <a:srgbClr val="FF0000"/>
                </a:solidFill>
              </a:rPr>
              <a:t>11</a:t>
            </a:r>
            <a:endParaRPr lang="en-US" altLang="zh-CN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6" grpId="0"/>
      <p:bldP spid="31769" grpId="0"/>
      <p:bldP spid="31776" grpId="0"/>
      <p:bldP spid="31754" grpId="0"/>
      <p:bldP spid="31761" grpId="0"/>
      <p:bldP spid="31778" grpId="0"/>
      <p:bldP spid="317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图片 2969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745" y="332785"/>
            <a:ext cx="7488598" cy="546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文本框 29698"/>
          <p:cNvSpPr txBox="1">
            <a:spLocks noChangeArrowheads="1"/>
          </p:cNvSpPr>
          <p:nvPr/>
        </p:nvSpPr>
        <p:spPr bwMode="auto">
          <a:xfrm>
            <a:off x="4381500" y="1063625"/>
            <a:ext cx="3308350" cy="1311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ea typeface="楷体" panose="02010609060101010101" pitchFamily="49" charset="-122"/>
              </a:rPr>
              <a:t>一共有多少个蘑菇？</a:t>
            </a:r>
            <a:endParaRPr lang="zh-CN" altLang="en-US" sz="4000" b="1">
              <a:solidFill>
                <a:srgbClr val="0000FF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图片 3072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702" y="0"/>
            <a:ext cx="8964613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638300" y="3760788"/>
            <a:ext cx="50736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/>
              <a:t>（左边</a:t>
            </a:r>
            <a:r>
              <a:rPr lang="en-US" altLang="zh-CN" sz="4000"/>
              <a:t>+</a:t>
            </a:r>
            <a:r>
              <a:rPr lang="zh-CN" altLang="en-US" sz="4000"/>
              <a:t>右边）</a:t>
            </a:r>
            <a:r>
              <a:rPr lang="en-US" altLang="zh-CN" sz="4000"/>
              <a:t> </a:t>
            </a:r>
            <a:endParaRPr lang="en-US" altLang="zh-CN" sz="4000"/>
          </a:p>
          <a:p>
            <a:pPr eaLnBrk="1" hangingPunct="1"/>
            <a:r>
              <a:rPr lang="en-US" altLang="zh-CN" sz="4000"/>
              <a:t>      6+5=</a:t>
            </a:r>
            <a:endParaRPr lang="en-US" altLang="zh-CN" sz="4000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067965" y="4293060"/>
            <a:ext cx="779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/>
              <a:t>11</a:t>
            </a:r>
            <a:endParaRPr lang="en-US" altLang="zh-CN" sz="4000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508125" y="4897438"/>
            <a:ext cx="42560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/>
              <a:t> </a:t>
            </a:r>
            <a:r>
              <a:rPr lang="zh-CN" altLang="en-US" sz="4000"/>
              <a:t>（红色</a:t>
            </a:r>
            <a:r>
              <a:rPr lang="en-US" altLang="zh-CN" sz="4000"/>
              <a:t>+</a:t>
            </a:r>
            <a:r>
              <a:rPr lang="zh-CN" altLang="en-US" sz="4000"/>
              <a:t>蓝色）</a:t>
            </a:r>
            <a:endParaRPr lang="zh-CN" altLang="en-US" sz="4000"/>
          </a:p>
          <a:p>
            <a:pPr eaLnBrk="1" hangingPunct="1"/>
            <a:r>
              <a:rPr lang="en-US" altLang="zh-CN" sz="4000"/>
              <a:t>        5+6=</a:t>
            </a:r>
            <a:endParaRPr lang="en-US" altLang="zh-CN" sz="4000"/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067965" y="5527007"/>
            <a:ext cx="779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/>
              <a:t>11</a:t>
            </a:r>
            <a:endParaRPr lang="en-US" altLang="zh-CN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图片 4710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780" y="1484865"/>
            <a:ext cx="6408738" cy="418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ID" val="custom104_1"/>
  <p:tag name="KSO_WM_SLIDE_INDEX" val="1"/>
  <p:tag name="KSO_WM_SLIDE_ITEM_CNT" val="2"/>
  <p:tag name="KSO_WM_SLIDE_LAYOUT" val="a_b"/>
  <p:tag name="KSO_WM_SLIDE_LAYOUT_CNT" val="1_1"/>
  <p:tag name="KSO_WM_SLIDE_TYPE" val="title"/>
  <p:tag name="KSO_WM_TAG_VERSION" val="1.0"/>
  <p:tag name="KSO_WM_TEMPLATE_CATEGORY" val="custom"/>
  <p:tag name="KSO_WM_TEMPLATE_INDEX" val="104"/>
  <p:tag name="KSO_WM_TEMPLATE_THUMBS_INDEX" val="1、9、12、13、15、19、23"/>
</p:tagLst>
</file>

<file path=ppt/tags/tag11.xml><?xml version="1.0" encoding="utf-8"?>
<p:tagLst xmlns:p="http://schemas.openxmlformats.org/presentationml/2006/main">
  <p:tag name="KSO_WM_BEAUTIFY_FLAG" val="#wm#"/>
  <p:tag name="KSO_WM_SLIDE_ID" val="custom104_2"/>
  <p:tag name="KSO_WM_SLIDE_INDEX" val="2"/>
  <p:tag name="KSO_WM_SLIDE_ITEM_CNT" val="1"/>
  <p:tag name="KSO_WM_SLIDE_LAYOUT" val="a_f"/>
  <p:tag name="KSO_WM_SLIDE_LAYOUT_CNT" val="1_1"/>
  <p:tag name="KSO_WM_SLIDE_POSITION" val="58*109"/>
  <p:tag name="KSO_WM_SLIDE_SIZE" val="603*319"/>
  <p:tag name="KSO_WM_SLIDE_TYPE" val="text"/>
  <p:tag name="KSO_WM_TAG_VERSION" val="1.0"/>
  <p:tag name="KSO_WM_TEMPLATE_CATEGORY" val="custom"/>
  <p:tag name="KSO_WM_TEMPLATE_INDEX" val="104"/>
</p:tagLst>
</file>

<file path=ppt/tags/tag1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.xml><?xml version="1.0" encoding="utf-8"?>
<p:tagLst xmlns:p="http://schemas.openxmlformats.org/presentationml/2006/main">
  <p:tag name="KSO_WM_BEAUTIFY_FLAG" val="#wm#"/>
  <p:tag name="KSO_WM_SLIDE_ID" val="custom104_2"/>
  <p:tag name="KSO_WM_SLIDE_INDEX" val="2"/>
  <p:tag name="KSO_WM_SLIDE_ITEM_CNT" val="1"/>
  <p:tag name="KSO_WM_SLIDE_LAYOUT" val="a_f"/>
  <p:tag name="KSO_WM_SLIDE_LAYOUT_CNT" val="1_1"/>
  <p:tag name="KSO_WM_SLIDE_POSITION" val="58*109"/>
  <p:tag name="KSO_WM_SLIDE_SIZE" val="603*319"/>
  <p:tag name="KSO_WM_SLIDE_TYPE" val="text"/>
  <p:tag name="KSO_WM_TAG_VERSION" val="1.0"/>
  <p:tag name="KSO_WM_TEMPLATE_CATEGORY" val="custom"/>
  <p:tag name="KSO_WM_TEMPLATE_INDEX" val="104"/>
</p:tagLst>
</file>

<file path=ppt/tags/tag8.xml><?xml version="1.0" encoding="utf-8"?>
<p:tagLst xmlns:p="http://schemas.openxmlformats.org/presentationml/2006/main">
  <p:tag name="KSO_WM_BEAUTIFY_FLAG" val="#wm#"/>
  <p:tag name="KSO_WM_SLIDE_ID" val="custom104_2"/>
  <p:tag name="KSO_WM_SLIDE_INDEX" val="2"/>
  <p:tag name="KSO_WM_SLIDE_ITEM_CNT" val="1"/>
  <p:tag name="KSO_WM_SLIDE_LAYOUT" val="a_f"/>
  <p:tag name="KSO_WM_SLIDE_LAYOUT_CNT" val="1_1"/>
  <p:tag name="KSO_WM_SLIDE_POSITION" val="58*109"/>
  <p:tag name="KSO_WM_SLIDE_SIZE" val="603*319"/>
  <p:tag name="KSO_WM_SLIDE_TYPE" val="text"/>
  <p:tag name="KSO_WM_TAG_VERSION" val="1.0"/>
  <p:tag name="KSO_WM_TEMPLATE_CATEGORY" val="custom"/>
  <p:tag name="KSO_WM_TEMPLATE_INDEX" val="104"/>
</p:tagLst>
</file>

<file path=ppt/tags/tag9.xml><?xml version="1.0" encoding="utf-8"?>
<p:tagLst xmlns:p="http://schemas.openxmlformats.org/presentationml/2006/main">
  <p:tag name="KSO_WM_BEAUTIFY_FLAG" val="#wm#"/>
  <p:tag name="KSO_WM_SLIDE_ID" val="custom104_1"/>
  <p:tag name="KSO_WM_SLIDE_INDEX" val="1"/>
  <p:tag name="KSO_WM_SLIDE_ITEM_CNT" val="2"/>
  <p:tag name="KSO_WM_SLIDE_LAYOUT" val="a_b"/>
  <p:tag name="KSO_WM_SLIDE_LAYOUT_CNT" val="1_1"/>
  <p:tag name="KSO_WM_SLIDE_TYPE" val="title"/>
  <p:tag name="KSO_WM_TAG_VERSION" val="1.0"/>
  <p:tag name="KSO_WM_TEMPLATE_CATEGORY" val="custom"/>
  <p:tag name="KSO_WM_TEMPLATE_INDEX" val="104"/>
  <p:tag name="KSO_WM_TEMPLATE_THUMBS_INDEX" val="1、9、12、13、15、19、23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669</Words>
  <Application>WPS 演示</Application>
  <PresentationFormat>On-screen Show (4:3)</PresentationFormat>
  <Paragraphs>297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Wingdings</vt:lpstr>
      <vt:lpstr>楷体</vt:lpstr>
      <vt:lpstr>楷体_GB2312</vt:lpstr>
      <vt:lpstr>新宋体</vt:lpstr>
      <vt:lpstr>Times New Roman</vt:lpstr>
      <vt:lpstr>黑体</vt:lpstr>
      <vt:lpstr>楷体_GB2312</vt:lpstr>
      <vt:lpstr>Comic Sans MS</vt:lpstr>
      <vt:lpstr>华文新魏</vt:lpstr>
      <vt:lpstr>Arial Unicode MS</vt:lpstr>
      <vt:lpstr>Calibri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2021-04-12T13:40:00Z</cp:lastPrinted>
  <dcterms:created xsi:type="dcterms:W3CDTF">2021-04-12T13:40:00Z</dcterms:created>
  <dcterms:modified xsi:type="dcterms:W3CDTF">2021-11-08T05:33:25Z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DFC96A80BEB64A6AAB6E2B2D94C969DE</vt:lpwstr>
  </property>
  <property fmtid="{D5CDD505-2E9C-101B-9397-08002B2CF9AE}" pid="7" name="KSOProductBuildVer">
    <vt:lpwstr>2052-11.1.0.11045</vt:lpwstr>
  </property>
</Properties>
</file>